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67" r:id="rId5"/>
    <p:sldId id="304" r:id="rId6"/>
    <p:sldId id="290" r:id="rId7"/>
    <p:sldId id="305" r:id="rId8"/>
    <p:sldId id="306" r:id="rId9"/>
    <p:sldId id="307" r:id="rId10"/>
    <p:sldId id="291" r:id="rId11"/>
    <p:sldId id="309" r:id="rId12"/>
    <p:sldId id="293" r:id="rId13"/>
    <p:sldId id="302" r:id="rId14"/>
    <p:sldId id="312" r:id="rId15"/>
    <p:sldId id="313" r:id="rId16"/>
    <p:sldId id="314" r:id="rId17"/>
    <p:sldId id="315" r:id="rId18"/>
    <p:sldId id="316" r:id="rId19"/>
    <p:sldId id="317" r:id="rId20"/>
    <p:sldId id="318" r:id="rId21"/>
    <p:sldId id="319" r:id="rId22"/>
    <p:sldId id="320" r:id="rId23"/>
    <p:sldId id="296" r:id="rId24"/>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iley, Rachael"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78261" autoAdjust="0"/>
  </p:normalViewPr>
  <p:slideViewPr>
    <p:cSldViewPr snapToGrid="0">
      <p:cViewPr>
        <p:scale>
          <a:sx n="95" d="100"/>
          <a:sy n="95" d="100"/>
        </p:scale>
        <p:origin x="66" y="-222"/>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0CC35-AC59-4632-9A2F-531761BAF043}" type="doc">
      <dgm:prSet loTypeId="urn:microsoft.com/office/officeart/2009/3/layout/HorizontalOrganizationChart" loCatId="hierarchy" qsTypeId="urn:microsoft.com/office/officeart/2005/8/quickstyle/simple1" qsCatId="simple" csTypeId="urn:microsoft.com/office/officeart/2005/8/colors/accent0_3" csCatId="mainScheme" phldr="1"/>
      <dgm:spPr/>
    </dgm:pt>
    <dgm:pt modelId="{C00BCF6E-44F5-4639-8CB7-373DBF6996D2}">
      <dgm:prSet phldrT="[Text]" custT="1">
        <dgm:style>
          <a:lnRef idx="3">
            <a:schemeClr val="lt1"/>
          </a:lnRef>
          <a:fillRef idx="1">
            <a:schemeClr val="accent2"/>
          </a:fillRef>
          <a:effectRef idx="1">
            <a:schemeClr val="accent2"/>
          </a:effectRef>
          <a:fontRef idx="minor">
            <a:schemeClr val="lt1"/>
          </a:fontRef>
        </dgm:style>
      </dgm:prSet>
      <dgm:spPr>
        <a:ln/>
      </dgm:spPr>
      <dgm:t>
        <a:bodyPr/>
        <a:lstStyle/>
        <a:p>
          <a:r>
            <a:rPr lang="ru-RU" sz="1400" dirty="0">
              <a:solidFill>
                <a:sysClr val="windowText" lastClr="000000"/>
              </a:solidFill>
              <a:latin typeface="Arial" panose="020B0604020202020204" pitchFamily="34" charset="0"/>
              <a:cs typeface="Arial" panose="020B0604020202020204" pitchFamily="34" charset="0"/>
            </a:rPr>
            <a:t>Оцінка екологічних та соціальних впливів </a:t>
          </a:r>
          <a:endParaRPr lang="en-GB" sz="1400" dirty="0">
            <a:solidFill>
              <a:sysClr val="windowText" lastClr="000000"/>
            </a:solidFill>
            <a:latin typeface="Arial" panose="020B0604020202020204" pitchFamily="34" charset="0"/>
            <a:cs typeface="Arial" panose="020B0604020202020204" pitchFamily="34" charset="0"/>
          </a:endParaRPr>
        </a:p>
      </dgm:t>
    </dgm:pt>
    <dgm:pt modelId="{F9CB5D84-5241-400C-A59F-C2DF7A224892}" type="parTrans" cxnId="{3BF3B7D9-50A1-4E33-8E35-0CED87916E8E}">
      <dgm:prSet/>
      <dgm:spPr/>
      <dgm:t>
        <a:bodyPr/>
        <a:lstStyle/>
        <a:p>
          <a:endParaRPr lang="en-GB" sz="1000"/>
        </a:p>
      </dgm:t>
    </dgm:pt>
    <dgm:pt modelId="{347E9DB6-36E9-49C3-948C-8CB830F36D5B}" type="sibTrans" cxnId="{3BF3B7D9-50A1-4E33-8E35-0CED87916E8E}">
      <dgm:prSet/>
      <dgm:spPr/>
      <dgm:t>
        <a:bodyPr/>
        <a:lstStyle/>
        <a:p>
          <a:endParaRPr lang="en-GB" sz="1000"/>
        </a:p>
      </dgm:t>
    </dgm:pt>
    <dgm:pt modelId="{60F1FCD1-D1C5-4B00-BF17-9B6672D765D5}">
      <dgm:prSet phldrT="[Text]" custT="1">
        <dgm:style>
          <a:lnRef idx="3">
            <a:schemeClr val="lt1"/>
          </a:lnRef>
          <a:fillRef idx="1">
            <a:schemeClr val="accent2"/>
          </a:fillRef>
          <a:effectRef idx="1">
            <a:schemeClr val="accent2"/>
          </a:effectRef>
          <a:fontRef idx="minor">
            <a:schemeClr val="lt1"/>
          </a:fontRef>
        </dgm:style>
      </dgm:prSet>
      <dgm:spPr>
        <a:ln/>
      </dgm:spPr>
      <dgm:t>
        <a:bodyPr/>
        <a:lstStyle/>
        <a:p>
          <a:r>
            <a:rPr lang="az-Cyrl-AZ" sz="1400" dirty="0">
              <a:solidFill>
                <a:sysClr val="windowText" lastClr="000000"/>
              </a:solidFill>
              <a:latin typeface="Arial" panose="020B0604020202020204" pitchFamily="34" charset="0"/>
              <a:cs typeface="Arial" panose="020B0604020202020204" pitchFamily="34" charset="0"/>
            </a:rPr>
            <a:t>План залучення </a:t>
          </a:r>
        </a:p>
        <a:p>
          <a:r>
            <a:rPr lang="az-Cyrl-AZ" sz="1400" dirty="0">
              <a:solidFill>
                <a:sysClr val="windowText" lastClr="000000"/>
              </a:solidFill>
              <a:latin typeface="Arial" panose="020B0604020202020204" pitchFamily="34" charset="0"/>
              <a:cs typeface="Arial" panose="020B0604020202020204" pitchFamily="34" charset="0"/>
            </a:rPr>
            <a:t>зацікавлених сторін</a:t>
          </a:r>
          <a:endParaRPr lang="en-GB" sz="1400" dirty="0">
            <a:solidFill>
              <a:sysClr val="windowText" lastClr="000000"/>
            </a:solidFill>
            <a:latin typeface="Arial" panose="020B0604020202020204" pitchFamily="34" charset="0"/>
            <a:cs typeface="Arial" panose="020B0604020202020204" pitchFamily="34" charset="0"/>
          </a:endParaRPr>
        </a:p>
      </dgm:t>
    </dgm:pt>
    <dgm:pt modelId="{3019562D-3477-462A-A49B-8B58ABD6B2A6}" type="parTrans" cxnId="{875C0AB3-045C-4A19-9E9B-A551F7A1A890}">
      <dgm:prSet/>
      <dgm:spPr/>
      <dgm:t>
        <a:bodyPr/>
        <a:lstStyle/>
        <a:p>
          <a:endParaRPr lang="en-GB" sz="1000"/>
        </a:p>
      </dgm:t>
    </dgm:pt>
    <dgm:pt modelId="{9648C460-2265-467F-9D72-B6DFEFBE4844}" type="sibTrans" cxnId="{875C0AB3-045C-4A19-9E9B-A551F7A1A890}">
      <dgm:prSet/>
      <dgm:spPr/>
      <dgm:t>
        <a:bodyPr/>
        <a:lstStyle/>
        <a:p>
          <a:endParaRPr lang="en-GB" sz="1000"/>
        </a:p>
      </dgm:t>
    </dgm:pt>
    <dgm:pt modelId="{13874F28-62AE-45F6-900D-BAFE25D17108}">
      <dgm:prSet phldrT="[Text]" custT="1">
        <dgm:style>
          <a:lnRef idx="3">
            <a:schemeClr val="lt1"/>
          </a:lnRef>
          <a:fillRef idx="1">
            <a:schemeClr val="accent1"/>
          </a:fillRef>
          <a:effectRef idx="1">
            <a:schemeClr val="accent1"/>
          </a:effectRef>
          <a:fontRef idx="minor">
            <a:schemeClr val="lt1"/>
          </a:fontRef>
        </dgm:style>
      </dgm:prSet>
      <dgm:spPr/>
      <dgm:t>
        <a:bodyPr/>
        <a:lstStyle/>
        <a:p>
          <a:r>
            <a:rPr lang="az-Cyrl-AZ" sz="1400" dirty="0">
              <a:latin typeface="Arial" panose="020B0604020202020204" pitchFamily="34" charset="0"/>
              <a:cs typeface="Arial" panose="020B0604020202020204" pitchFamily="34" charset="0"/>
            </a:rPr>
            <a:t>Розгляд ТЕО </a:t>
          </a:r>
          <a:endParaRPr lang="en-GB" sz="1400" dirty="0">
            <a:latin typeface="Arial" panose="020B0604020202020204" pitchFamily="34" charset="0"/>
            <a:cs typeface="Arial" panose="020B0604020202020204" pitchFamily="34" charset="0"/>
          </a:endParaRPr>
        </a:p>
      </dgm:t>
    </dgm:pt>
    <dgm:pt modelId="{DEA7F968-2856-4F51-B6FF-FC92BA167938}" type="parTrans" cxnId="{E8C56268-D1E2-4DF8-9EAD-D749FCCBE695}">
      <dgm:prSet/>
      <dgm:spPr/>
      <dgm:t>
        <a:bodyPr/>
        <a:lstStyle/>
        <a:p>
          <a:endParaRPr lang="en-GB" sz="1000"/>
        </a:p>
      </dgm:t>
    </dgm:pt>
    <dgm:pt modelId="{22C57C59-FB83-4A08-A40E-03CDF0580EB6}" type="sibTrans" cxnId="{E8C56268-D1E2-4DF8-9EAD-D749FCCBE695}">
      <dgm:prSet/>
      <dgm:spPr/>
      <dgm:t>
        <a:bodyPr/>
        <a:lstStyle/>
        <a:p>
          <a:endParaRPr lang="en-GB" sz="1000"/>
        </a:p>
      </dgm:t>
    </dgm:pt>
    <dgm:pt modelId="{A0E8FC25-0009-41C2-BF38-3E266CFC7106}">
      <dgm:prSet phldrT="[Text]" custT="1">
        <dgm:style>
          <a:lnRef idx="3">
            <a:schemeClr val="lt1"/>
          </a:lnRef>
          <a:fillRef idx="1">
            <a:schemeClr val="accent1"/>
          </a:fillRef>
          <a:effectRef idx="1">
            <a:schemeClr val="accent1"/>
          </a:effectRef>
          <a:fontRef idx="minor">
            <a:schemeClr val="lt1"/>
          </a:fontRef>
        </dgm:style>
      </dgm:prSet>
      <dgm:spPr/>
      <dgm:t>
        <a:bodyPr/>
        <a:lstStyle/>
        <a:p>
          <a:r>
            <a:rPr lang="ru-RU" sz="1400" dirty="0">
              <a:latin typeface="Arial" panose="020B0604020202020204" pitchFamily="34" charset="0"/>
              <a:cs typeface="Arial" panose="020B0604020202020204" pitchFamily="34" charset="0"/>
            </a:rPr>
            <a:t>Вимоги до виконання </a:t>
          </a:r>
        </a:p>
        <a:p>
          <a:r>
            <a:rPr lang="ru-RU" sz="1400" dirty="0">
              <a:latin typeface="Arial" panose="020B0604020202020204" pitchFamily="34" charset="0"/>
              <a:cs typeface="Arial" panose="020B0604020202020204" pitchFamily="34" charset="0"/>
            </a:rPr>
            <a:t>Звітність про виконання вимог</a:t>
          </a:r>
          <a:endParaRPr lang="en-GB" sz="1400" dirty="0">
            <a:latin typeface="Arial" panose="020B0604020202020204" pitchFamily="34" charset="0"/>
            <a:cs typeface="Arial" panose="020B0604020202020204" pitchFamily="34" charset="0"/>
          </a:endParaRPr>
        </a:p>
      </dgm:t>
    </dgm:pt>
    <dgm:pt modelId="{E15193A7-F955-4E30-A571-21C005F02E2E}" type="parTrans" cxnId="{AB75272D-6319-4781-89E2-93CB804EBC84}">
      <dgm:prSet/>
      <dgm:spPr/>
      <dgm:t>
        <a:bodyPr/>
        <a:lstStyle/>
        <a:p>
          <a:endParaRPr lang="en-GB" sz="1000"/>
        </a:p>
      </dgm:t>
    </dgm:pt>
    <dgm:pt modelId="{303EF540-9421-494D-A229-071042153DB2}" type="sibTrans" cxnId="{AB75272D-6319-4781-89E2-93CB804EBC84}">
      <dgm:prSet/>
      <dgm:spPr/>
      <dgm:t>
        <a:bodyPr/>
        <a:lstStyle/>
        <a:p>
          <a:endParaRPr lang="en-GB" sz="1000"/>
        </a:p>
      </dgm:t>
    </dgm:pt>
    <dgm:pt modelId="{39D3AEF4-C338-4F75-B3AB-7A1F520750F4}">
      <dgm:prSet phldrT="[Text]" custT="1">
        <dgm:style>
          <a:lnRef idx="3">
            <a:schemeClr val="lt1"/>
          </a:lnRef>
          <a:fillRef idx="1">
            <a:schemeClr val="accent1"/>
          </a:fillRef>
          <a:effectRef idx="1">
            <a:schemeClr val="accent1"/>
          </a:effectRef>
          <a:fontRef idx="minor">
            <a:schemeClr val="lt1"/>
          </a:fontRef>
        </dgm:style>
      </dgm:prSet>
      <dgm:spPr>
        <a:ln/>
      </dgm:spPr>
      <dgm:t>
        <a:bodyPr/>
        <a:lstStyle/>
        <a:p>
          <a:r>
            <a:rPr lang="ru-RU" sz="1400" dirty="0" err="1" smtClean="0">
              <a:latin typeface="Arial" panose="020B0604020202020204" pitchFamily="34" charset="0"/>
              <a:cs typeface="Arial" panose="020B0604020202020204" pitchFamily="34" charset="0"/>
            </a:rPr>
            <a:t>Оцінка</a:t>
          </a:r>
          <a:r>
            <a:rPr lang="ru-RU" sz="1400" dirty="0" smtClean="0">
              <a:latin typeface="Arial" panose="020B0604020202020204" pitchFamily="34" charset="0"/>
              <a:cs typeface="Arial" panose="020B0604020202020204" pitchFamily="34" charset="0"/>
            </a:rPr>
            <a:t> </a:t>
          </a:r>
          <a:r>
            <a:rPr lang="ru-RU" sz="1400" dirty="0" err="1" smtClean="0">
              <a:latin typeface="Arial" panose="020B0604020202020204" pitchFamily="34" charset="0"/>
              <a:cs typeface="Arial" panose="020B0604020202020204" pitchFamily="34" charset="0"/>
            </a:rPr>
            <a:t>впливу</a:t>
          </a:r>
          <a:r>
            <a:rPr lang="ru-RU" sz="1400" dirty="0" smtClean="0">
              <a:latin typeface="Arial" panose="020B0604020202020204" pitchFamily="34" charset="0"/>
              <a:cs typeface="Arial" panose="020B0604020202020204" pitchFamily="34" charset="0"/>
            </a:rPr>
            <a:t> на </a:t>
          </a:r>
          <a:r>
            <a:rPr lang="ru-RU" sz="1400" dirty="0" err="1" smtClean="0">
              <a:latin typeface="Arial" panose="020B0604020202020204" pitchFamily="34" charset="0"/>
              <a:cs typeface="Arial" panose="020B0604020202020204" pitchFamily="34" charset="0"/>
            </a:rPr>
            <a:t>довкілля</a:t>
          </a:r>
          <a:r>
            <a:rPr lang="ru-RU" sz="1400" dirty="0" smtClean="0">
              <a:latin typeface="Arial" panose="020B0604020202020204" pitchFamily="34" charset="0"/>
              <a:cs typeface="Arial" panose="020B0604020202020204" pitchFamily="34" charset="0"/>
            </a:rPr>
            <a:t> (ОВД) </a:t>
          </a:r>
          <a:endParaRPr lang="ru-RU" sz="1400" dirty="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a:t>
          </a:r>
          <a:r>
            <a:rPr lang="ru-RU" sz="1400" dirty="0" err="1" smtClean="0">
              <a:latin typeface="Arial" panose="020B0604020202020204" pitchFamily="34" charset="0"/>
              <a:cs typeface="Arial" panose="020B0604020202020204" pitchFamily="34" charset="0"/>
            </a:rPr>
            <a:t>Тільки</a:t>
          </a:r>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елементи 1 та </a:t>
          </a:r>
          <a:r>
            <a:rPr lang="ru-RU" sz="1400" dirty="0" smtClean="0">
              <a:latin typeface="Arial" panose="020B0604020202020204" pitchFamily="34" charset="0"/>
              <a:cs typeface="Arial" panose="020B0604020202020204" pitchFamily="34" charset="0"/>
            </a:rPr>
            <a:t>2)</a:t>
          </a:r>
          <a:endParaRPr lang="en-GB" sz="1400" dirty="0">
            <a:latin typeface="Arial" panose="020B0604020202020204" pitchFamily="34" charset="0"/>
            <a:cs typeface="Arial" panose="020B0604020202020204" pitchFamily="34" charset="0"/>
          </a:endParaRPr>
        </a:p>
      </dgm:t>
    </dgm:pt>
    <dgm:pt modelId="{79F7B5F3-C994-4966-BF6B-35028A8746B8}" type="parTrans" cxnId="{5C5A25BA-D937-40C6-AB2D-8F433AD2E01A}">
      <dgm:prSet/>
      <dgm:spPr/>
      <dgm:t>
        <a:bodyPr/>
        <a:lstStyle/>
        <a:p>
          <a:endParaRPr lang="en-GB" sz="1000"/>
        </a:p>
      </dgm:t>
    </dgm:pt>
    <dgm:pt modelId="{A88B0D99-6621-488B-A2F3-7380F7708BE5}" type="sibTrans" cxnId="{5C5A25BA-D937-40C6-AB2D-8F433AD2E01A}">
      <dgm:prSet/>
      <dgm:spPr/>
      <dgm:t>
        <a:bodyPr/>
        <a:lstStyle/>
        <a:p>
          <a:endParaRPr lang="en-GB" sz="1000"/>
        </a:p>
      </dgm:t>
    </dgm:pt>
    <dgm:pt modelId="{AB516E8B-E15F-42F0-BEB3-41D1C0D678C6}">
      <dgm:prSet custT="1">
        <dgm:style>
          <a:lnRef idx="3">
            <a:schemeClr val="lt1"/>
          </a:lnRef>
          <a:fillRef idx="1">
            <a:schemeClr val="accent2"/>
          </a:fillRef>
          <a:effectRef idx="1">
            <a:schemeClr val="accent2"/>
          </a:effectRef>
          <a:fontRef idx="minor">
            <a:schemeClr val="lt1"/>
          </a:fontRef>
        </dgm:style>
      </dgm:prSet>
      <dgm:spPr>
        <a:ln/>
      </dgm:spPr>
      <dgm:t>
        <a:bodyPr/>
        <a:lstStyle/>
        <a:p>
          <a:r>
            <a:rPr lang="az-Cyrl-AZ" sz="1400" dirty="0">
              <a:solidFill>
                <a:sysClr val="windowText" lastClr="000000"/>
              </a:solidFill>
              <a:latin typeface="Arial" panose="020B0604020202020204" pitchFamily="34" charset="0"/>
              <a:cs typeface="Arial" panose="020B0604020202020204" pitchFamily="34" charset="0"/>
            </a:rPr>
            <a:t>Відновлення засобів до існування </a:t>
          </a:r>
          <a:endParaRPr lang="en-GB" sz="1400" dirty="0">
            <a:solidFill>
              <a:sysClr val="windowText" lastClr="000000"/>
            </a:solidFill>
            <a:latin typeface="Arial" panose="020B0604020202020204" pitchFamily="34" charset="0"/>
            <a:cs typeface="Arial" panose="020B0604020202020204" pitchFamily="34" charset="0"/>
          </a:endParaRPr>
        </a:p>
      </dgm:t>
    </dgm:pt>
    <dgm:pt modelId="{EC66D2AE-6FE2-4A88-A8E0-23D4BFE7116F}" type="parTrans" cxnId="{18ADBBBB-99BF-435F-BE36-1D6F139DCC23}">
      <dgm:prSet/>
      <dgm:spPr/>
      <dgm:t>
        <a:bodyPr/>
        <a:lstStyle/>
        <a:p>
          <a:endParaRPr lang="en-GB" sz="1000"/>
        </a:p>
      </dgm:t>
    </dgm:pt>
    <dgm:pt modelId="{75D3C67D-F0B5-4F8B-BFB9-5EA8E2E80BAF}" type="sibTrans" cxnId="{18ADBBBB-99BF-435F-BE36-1D6F139DCC23}">
      <dgm:prSet/>
      <dgm:spPr/>
      <dgm:t>
        <a:bodyPr/>
        <a:lstStyle/>
        <a:p>
          <a:endParaRPr lang="en-GB" sz="1000"/>
        </a:p>
      </dgm:t>
    </dgm:pt>
    <dgm:pt modelId="{34B62A3A-A201-46F9-B271-865DE57363B2}">
      <dgm:prSet phldrT="[Text]" custT="1">
        <dgm:style>
          <a:lnRef idx="3">
            <a:schemeClr val="lt1"/>
          </a:lnRef>
          <a:fillRef idx="1">
            <a:schemeClr val="accent2"/>
          </a:fillRef>
          <a:effectRef idx="1">
            <a:schemeClr val="accent2"/>
          </a:effectRef>
          <a:fontRef idx="minor">
            <a:schemeClr val="lt1"/>
          </a:fontRef>
        </dgm:style>
      </dgm:prSet>
      <dgm:spPr>
        <a:ln/>
      </dgm:spPr>
      <dgm:t>
        <a:bodyPr/>
        <a:lstStyle/>
        <a:p>
          <a:r>
            <a:rPr lang="az-Cyrl-AZ" sz="1400" dirty="0" smtClean="0">
              <a:solidFill>
                <a:sysClr val="windowText" lastClr="000000"/>
              </a:solidFill>
              <a:latin typeface="Arial" panose="020B0604020202020204" pitchFamily="34" charset="0"/>
              <a:cs typeface="Arial" panose="020B0604020202020204" pitchFamily="34" charset="0"/>
            </a:rPr>
            <a:t>Стислий </a:t>
          </a:r>
          <a:r>
            <a:rPr lang="az-Cyrl-AZ" sz="1400" dirty="0">
              <a:solidFill>
                <a:sysClr val="windowText" lastClr="000000"/>
              </a:solidFill>
              <a:latin typeface="Arial" panose="020B0604020202020204" pitchFamily="34" charset="0"/>
              <a:cs typeface="Arial" panose="020B0604020202020204" pitchFamily="34" charset="0"/>
            </a:rPr>
            <a:t>нетехнічний опис </a:t>
          </a:r>
          <a:endParaRPr lang="en-GB" sz="1400" dirty="0">
            <a:solidFill>
              <a:sysClr val="windowText" lastClr="000000"/>
            </a:solidFill>
            <a:latin typeface="Arial" panose="020B0604020202020204" pitchFamily="34" charset="0"/>
            <a:cs typeface="Arial" panose="020B0604020202020204" pitchFamily="34" charset="0"/>
          </a:endParaRPr>
        </a:p>
      </dgm:t>
    </dgm:pt>
    <dgm:pt modelId="{70543305-BD63-413F-A624-7186B51920AF}" type="parTrans" cxnId="{02B867D4-EA29-4956-BF7B-EB46EF1BBC67}">
      <dgm:prSet/>
      <dgm:spPr/>
      <dgm:t>
        <a:bodyPr/>
        <a:lstStyle/>
        <a:p>
          <a:endParaRPr lang="en-GB" sz="1000"/>
        </a:p>
      </dgm:t>
    </dgm:pt>
    <dgm:pt modelId="{CBC47187-65C7-4668-AB54-A08C86A4E065}" type="sibTrans" cxnId="{02B867D4-EA29-4956-BF7B-EB46EF1BBC67}">
      <dgm:prSet/>
      <dgm:spPr/>
      <dgm:t>
        <a:bodyPr/>
        <a:lstStyle/>
        <a:p>
          <a:endParaRPr lang="en-GB" sz="1000"/>
        </a:p>
      </dgm:t>
    </dgm:pt>
    <dgm:pt modelId="{69BAF56B-51D8-4C39-BB45-BF0D35B98C9D}">
      <dgm:prSet phldrT="[Text]" custT="1">
        <dgm:style>
          <a:lnRef idx="3">
            <a:schemeClr val="lt1"/>
          </a:lnRef>
          <a:fillRef idx="1">
            <a:schemeClr val="accent1"/>
          </a:fillRef>
          <a:effectRef idx="1">
            <a:schemeClr val="accent1"/>
          </a:effectRef>
          <a:fontRef idx="minor">
            <a:schemeClr val="lt1"/>
          </a:fontRef>
        </dgm:style>
      </dgm:prSet>
      <dgm:spPr/>
      <dgm:t>
        <a:bodyPr/>
        <a:lstStyle/>
        <a:p>
          <a:r>
            <a:rPr lang="az-Cyrl-AZ" sz="1400" dirty="0">
              <a:latin typeface="Arial" panose="020B0604020202020204" pitchFamily="34" charset="0"/>
              <a:cs typeface="Arial" panose="020B0604020202020204" pitchFamily="34" charset="0"/>
            </a:rPr>
            <a:t>Оцінка гідрологічних ризиків </a:t>
          </a:r>
          <a:endParaRPr lang="en-GB" sz="1400" dirty="0">
            <a:latin typeface="Arial" panose="020B0604020202020204" pitchFamily="34" charset="0"/>
            <a:cs typeface="Arial" panose="020B0604020202020204" pitchFamily="34" charset="0"/>
          </a:endParaRPr>
        </a:p>
      </dgm:t>
    </dgm:pt>
    <dgm:pt modelId="{A9C8FB17-73C7-49E7-ABD0-07E27AA530BE}" type="parTrans" cxnId="{00197ECB-0714-46DC-9ED5-CEBDDFEAEFDE}">
      <dgm:prSet/>
      <dgm:spPr/>
      <dgm:t>
        <a:bodyPr/>
        <a:lstStyle/>
        <a:p>
          <a:endParaRPr lang="en-GB" sz="1000"/>
        </a:p>
      </dgm:t>
    </dgm:pt>
    <dgm:pt modelId="{42FDE0EB-CA9A-48A3-AED4-525FB3C2086B}" type="sibTrans" cxnId="{00197ECB-0714-46DC-9ED5-CEBDDFEAEFDE}">
      <dgm:prSet/>
      <dgm:spPr/>
      <dgm:t>
        <a:bodyPr/>
        <a:lstStyle/>
        <a:p>
          <a:endParaRPr lang="en-GB" sz="1000"/>
        </a:p>
      </dgm:t>
    </dgm:pt>
    <dgm:pt modelId="{75200B9E-7AC6-4507-BA2A-3C4683C90853}">
      <dgm:prSet custT="1">
        <dgm:style>
          <a:lnRef idx="3">
            <a:schemeClr val="lt1"/>
          </a:lnRef>
          <a:fillRef idx="1">
            <a:schemeClr val="accent1"/>
          </a:fillRef>
          <a:effectRef idx="1">
            <a:schemeClr val="accent1"/>
          </a:effectRef>
          <a:fontRef idx="minor">
            <a:schemeClr val="lt1"/>
          </a:fontRef>
        </dgm:style>
      </dgm:prSet>
      <dgm:spPr/>
      <dgm:t>
        <a:bodyPr/>
        <a:lstStyle/>
        <a:p>
          <a:r>
            <a:rPr lang="ru-RU" sz="1400" dirty="0">
              <a:latin typeface="Arial" panose="020B0604020202020204" pitchFamily="34" charset="0"/>
              <a:cs typeface="Arial" panose="020B0604020202020204" pitchFamily="34" charset="0"/>
            </a:rPr>
            <a:t>План екологічного та соціального менеджменту</a:t>
          </a:r>
          <a:endParaRPr lang="en-GB" sz="1400" dirty="0">
            <a:latin typeface="Arial" panose="020B0604020202020204" pitchFamily="34" charset="0"/>
            <a:cs typeface="Arial" panose="020B0604020202020204" pitchFamily="34" charset="0"/>
          </a:endParaRPr>
        </a:p>
      </dgm:t>
    </dgm:pt>
    <dgm:pt modelId="{90DF71FF-EBD2-4059-A86F-8C588AA503F7}" type="parTrans" cxnId="{160D05B4-3564-4328-8903-3D6BFE8482F1}">
      <dgm:prSet/>
      <dgm:spPr/>
      <dgm:t>
        <a:bodyPr/>
        <a:lstStyle/>
        <a:p>
          <a:endParaRPr lang="en-GB" sz="1000"/>
        </a:p>
      </dgm:t>
    </dgm:pt>
    <dgm:pt modelId="{2B230D9D-9C77-46E7-8584-01AFAE4DB98C}" type="sibTrans" cxnId="{160D05B4-3564-4328-8903-3D6BFE8482F1}">
      <dgm:prSet/>
      <dgm:spPr/>
      <dgm:t>
        <a:bodyPr/>
        <a:lstStyle/>
        <a:p>
          <a:endParaRPr lang="en-GB" sz="1000"/>
        </a:p>
      </dgm:t>
    </dgm:pt>
    <dgm:pt modelId="{D8E11681-C268-42BC-BA61-BFF5066AC0F8}">
      <dgm:prSet custT="1">
        <dgm:style>
          <a:lnRef idx="3">
            <a:schemeClr val="lt1"/>
          </a:lnRef>
          <a:fillRef idx="1">
            <a:schemeClr val="accent2"/>
          </a:fillRef>
          <a:effectRef idx="1">
            <a:schemeClr val="accent2"/>
          </a:effectRef>
          <a:fontRef idx="minor">
            <a:schemeClr val="lt1"/>
          </a:fontRef>
        </dgm:style>
      </dgm:prSet>
      <dgm:spPr>
        <a:ln/>
      </dgm:spPr>
      <dgm:t>
        <a:bodyPr/>
        <a:lstStyle/>
        <a:p>
          <a:r>
            <a:rPr lang="ru-RU" sz="1400" dirty="0">
              <a:solidFill>
                <a:sysClr val="windowText" lastClr="000000"/>
              </a:solidFill>
              <a:latin typeface="Arial" panose="020B0604020202020204" pitchFamily="34" charset="0"/>
              <a:cs typeface="Arial" panose="020B0604020202020204" pitchFamily="34" charset="0"/>
            </a:rPr>
            <a:t>План екологічних та</a:t>
          </a:r>
          <a:r>
            <a:rPr lang="en-GB" sz="1400" dirty="0">
              <a:solidFill>
                <a:sysClr val="windowText" lastClr="000000"/>
              </a:solidFill>
              <a:latin typeface="Arial" panose="020B0604020202020204" pitchFamily="34" charset="0"/>
              <a:cs typeface="Arial" panose="020B0604020202020204" pitchFamily="34" charset="0"/>
            </a:rPr>
            <a:t> </a:t>
          </a:r>
          <a:endParaRPr lang="ru-RU" sz="1400" dirty="0">
            <a:solidFill>
              <a:sysClr val="windowText" lastClr="000000"/>
            </a:solidFill>
            <a:latin typeface="Arial" panose="020B0604020202020204" pitchFamily="34" charset="0"/>
            <a:cs typeface="Arial" panose="020B0604020202020204" pitchFamily="34" charset="0"/>
          </a:endParaRPr>
        </a:p>
        <a:p>
          <a:r>
            <a:rPr lang="ru-RU" sz="1400" dirty="0">
              <a:solidFill>
                <a:sysClr val="windowText" lastClr="000000"/>
              </a:solidFill>
              <a:latin typeface="Arial" panose="020B0604020202020204" pitchFamily="34" charset="0"/>
              <a:cs typeface="Arial" panose="020B0604020202020204" pitchFamily="34" charset="0"/>
            </a:rPr>
            <a:t>соціальних дій</a:t>
          </a:r>
          <a:endParaRPr lang="en-GB" sz="1400" dirty="0">
            <a:solidFill>
              <a:sysClr val="windowText" lastClr="000000"/>
            </a:solidFill>
            <a:latin typeface="Arial" panose="020B0604020202020204" pitchFamily="34" charset="0"/>
            <a:cs typeface="Arial" panose="020B0604020202020204" pitchFamily="34" charset="0"/>
          </a:endParaRPr>
        </a:p>
      </dgm:t>
    </dgm:pt>
    <dgm:pt modelId="{C6E080C6-3FBA-4C6B-8EFB-6D721FDCB729}" type="parTrans" cxnId="{2151E1C9-94EF-4053-BFBB-5B2B16479E3D}">
      <dgm:prSet/>
      <dgm:spPr/>
      <dgm:t>
        <a:bodyPr/>
        <a:lstStyle/>
        <a:p>
          <a:endParaRPr lang="en-GB" sz="1000"/>
        </a:p>
      </dgm:t>
    </dgm:pt>
    <dgm:pt modelId="{E8C2B4CA-2AB7-40BC-B944-3A802DF702B2}" type="sibTrans" cxnId="{2151E1C9-94EF-4053-BFBB-5B2B16479E3D}">
      <dgm:prSet/>
      <dgm:spPr/>
      <dgm:t>
        <a:bodyPr/>
        <a:lstStyle/>
        <a:p>
          <a:endParaRPr lang="en-GB" sz="1000"/>
        </a:p>
      </dgm:t>
    </dgm:pt>
    <dgm:pt modelId="{657FC354-31C9-48D9-92F6-2AC436C42AC9}" type="pres">
      <dgm:prSet presAssocID="{ED30CC35-AC59-4632-9A2F-531761BAF043}" presName="hierChild1" presStyleCnt="0">
        <dgm:presLayoutVars>
          <dgm:orgChart val="1"/>
          <dgm:chPref val="1"/>
          <dgm:dir/>
          <dgm:animOne val="branch"/>
          <dgm:animLvl val="lvl"/>
          <dgm:resizeHandles/>
        </dgm:presLayoutVars>
      </dgm:prSet>
      <dgm:spPr/>
    </dgm:pt>
    <dgm:pt modelId="{319A6792-8451-48F4-AD99-D9A3A71F1D08}" type="pres">
      <dgm:prSet presAssocID="{39D3AEF4-C338-4F75-B3AB-7A1F520750F4}" presName="hierRoot1" presStyleCnt="0">
        <dgm:presLayoutVars>
          <dgm:hierBranch val="init"/>
        </dgm:presLayoutVars>
      </dgm:prSet>
      <dgm:spPr/>
    </dgm:pt>
    <dgm:pt modelId="{E4817CD7-176A-4667-A32F-4C694762A436}" type="pres">
      <dgm:prSet presAssocID="{39D3AEF4-C338-4F75-B3AB-7A1F520750F4}" presName="rootComposite1" presStyleCnt="0"/>
      <dgm:spPr/>
    </dgm:pt>
    <dgm:pt modelId="{909C2A50-2917-4996-8045-EA48172F7BA7}" type="pres">
      <dgm:prSet presAssocID="{39D3AEF4-C338-4F75-B3AB-7A1F520750F4}" presName="rootText1" presStyleLbl="node0" presStyleIdx="0" presStyleCnt="8" custScaleX="218716">
        <dgm:presLayoutVars>
          <dgm:chPref val="3"/>
        </dgm:presLayoutVars>
      </dgm:prSet>
      <dgm:spPr/>
      <dgm:t>
        <a:bodyPr/>
        <a:lstStyle/>
        <a:p>
          <a:endParaRPr lang="uk-UA"/>
        </a:p>
      </dgm:t>
    </dgm:pt>
    <dgm:pt modelId="{7F6CA64D-AC6B-4638-AD19-9DD10E7065FD}" type="pres">
      <dgm:prSet presAssocID="{39D3AEF4-C338-4F75-B3AB-7A1F520750F4}" presName="rootConnector1" presStyleLbl="node1" presStyleIdx="0" presStyleCnt="0"/>
      <dgm:spPr/>
      <dgm:t>
        <a:bodyPr/>
        <a:lstStyle/>
        <a:p>
          <a:endParaRPr lang="uk-UA"/>
        </a:p>
      </dgm:t>
    </dgm:pt>
    <dgm:pt modelId="{42086E77-1800-4CAD-9DC6-A636BC6C20C1}" type="pres">
      <dgm:prSet presAssocID="{39D3AEF4-C338-4F75-B3AB-7A1F520750F4}" presName="hierChild2" presStyleCnt="0"/>
      <dgm:spPr/>
    </dgm:pt>
    <dgm:pt modelId="{2F761CB6-D7EA-4E82-A0F6-08B90247DE56}" type="pres">
      <dgm:prSet presAssocID="{39D3AEF4-C338-4F75-B3AB-7A1F520750F4}" presName="hierChild3" presStyleCnt="0"/>
      <dgm:spPr/>
    </dgm:pt>
    <dgm:pt modelId="{18311A12-6A4C-4CF0-BB77-99B3972FAB26}" type="pres">
      <dgm:prSet presAssocID="{13874F28-62AE-45F6-900D-BAFE25D17108}" presName="hierRoot1" presStyleCnt="0">
        <dgm:presLayoutVars>
          <dgm:hierBranch val="init"/>
        </dgm:presLayoutVars>
      </dgm:prSet>
      <dgm:spPr/>
    </dgm:pt>
    <dgm:pt modelId="{F34DB97C-DFFB-43AE-BECD-2F02BE12F23B}" type="pres">
      <dgm:prSet presAssocID="{13874F28-62AE-45F6-900D-BAFE25D17108}" presName="rootComposite1" presStyleCnt="0"/>
      <dgm:spPr/>
    </dgm:pt>
    <dgm:pt modelId="{42F2C0C4-8077-4316-AE71-A8BD3F9278C9}" type="pres">
      <dgm:prSet presAssocID="{13874F28-62AE-45F6-900D-BAFE25D17108}" presName="rootText1" presStyleLbl="node0" presStyleIdx="1" presStyleCnt="8" custScaleX="218716">
        <dgm:presLayoutVars>
          <dgm:chPref val="3"/>
        </dgm:presLayoutVars>
      </dgm:prSet>
      <dgm:spPr/>
      <dgm:t>
        <a:bodyPr/>
        <a:lstStyle/>
        <a:p>
          <a:endParaRPr lang="uk-UA"/>
        </a:p>
      </dgm:t>
    </dgm:pt>
    <dgm:pt modelId="{1104DF96-856F-407F-8C6D-5674EBA91FC5}" type="pres">
      <dgm:prSet presAssocID="{13874F28-62AE-45F6-900D-BAFE25D17108}" presName="rootConnector1" presStyleLbl="node1" presStyleIdx="0" presStyleCnt="0"/>
      <dgm:spPr/>
      <dgm:t>
        <a:bodyPr/>
        <a:lstStyle/>
        <a:p>
          <a:endParaRPr lang="uk-UA"/>
        </a:p>
      </dgm:t>
    </dgm:pt>
    <dgm:pt modelId="{5108E02D-B8D9-4665-BCC0-60FACB0D7AF6}" type="pres">
      <dgm:prSet presAssocID="{13874F28-62AE-45F6-900D-BAFE25D17108}" presName="hierChild2" presStyleCnt="0"/>
      <dgm:spPr/>
    </dgm:pt>
    <dgm:pt modelId="{92C0C3AC-1CEB-48D7-96D3-F8C847F7D2ED}" type="pres">
      <dgm:prSet presAssocID="{13874F28-62AE-45F6-900D-BAFE25D17108}" presName="hierChild3" presStyleCnt="0"/>
      <dgm:spPr/>
    </dgm:pt>
    <dgm:pt modelId="{50DBD9C3-191C-495B-8BD1-CD7E986C3530}" type="pres">
      <dgm:prSet presAssocID="{C00BCF6E-44F5-4639-8CB7-373DBF6996D2}" presName="hierRoot1" presStyleCnt="0">
        <dgm:presLayoutVars>
          <dgm:hierBranch val="init"/>
        </dgm:presLayoutVars>
      </dgm:prSet>
      <dgm:spPr/>
    </dgm:pt>
    <dgm:pt modelId="{F62AD0AC-1FD7-4D0C-8358-5DBDFE27DB4A}" type="pres">
      <dgm:prSet presAssocID="{C00BCF6E-44F5-4639-8CB7-373DBF6996D2}" presName="rootComposite1" presStyleCnt="0"/>
      <dgm:spPr/>
    </dgm:pt>
    <dgm:pt modelId="{5F143CCC-E72F-406E-87B1-A9F86E956CE7}" type="pres">
      <dgm:prSet presAssocID="{C00BCF6E-44F5-4639-8CB7-373DBF6996D2}" presName="rootText1" presStyleLbl="node0" presStyleIdx="2" presStyleCnt="8" custScaleX="218716">
        <dgm:presLayoutVars>
          <dgm:chPref val="3"/>
        </dgm:presLayoutVars>
      </dgm:prSet>
      <dgm:spPr/>
      <dgm:t>
        <a:bodyPr/>
        <a:lstStyle/>
        <a:p>
          <a:endParaRPr lang="uk-UA"/>
        </a:p>
      </dgm:t>
    </dgm:pt>
    <dgm:pt modelId="{BE7B8877-771C-4944-B0AB-FB6313CA25AE}" type="pres">
      <dgm:prSet presAssocID="{C00BCF6E-44F5-4639-8CB7-373DBF6996D2}" presName="rootConnector1" presStyleLbl="node1" presStyleIdx="0" presStyleCnt="0"/>
      <dgm:spPr/>
      <dgm:t>
        <a:bodyPr/>
        <a:lstStyle/>
        <a:p>
          <a:endParaRPr lang="uk-UA"/>
        </a:p>
      </dgm:t>
    </dgm:pt>
    <dgm:pt modelId="{7CF163CC-0937-46FA-B004-1E7937CF08C7}" type="pres">
      <dgm:prSet presAssocID="{C00BCF6E-44F5-4639-8CB7-373DBF6996D2}" presName="hierChild2" presStyleCnt="0"/>
      <dgm:spPr/>
    </dgm:pt>
    <dgm:pt modelId="{0E556067-CFFC-452E-94E3-394C6BA6F01C}" type="pres">
      <dgm:prSet presAssocID="{70543305-BD63-413F-A624-7186B51920AF}" presName="Name64" presStyleLbl="parChTrans1D2" presStyleIdx="0" presStyleCnt="2"/>
      <dgm:spPr/>
      <dgm:t>
        <a:bodyPr/>
        <a:lstStyle/>
        <a:p>
          <a:endParaRPr lang="uk-UA"/>
        </a:p>
      </dgm:t>
    </dgm:pt>
    <dgm:pt modelId="{F4A96803-82D2-459C-A169-6C75A131E1C6}" type="pres">
      <dgm:prSet presAssocID="{34B62A3A-A201-46F9-B271-865DE57363B2}" presName="hierRoot2" presStyleCnt="0">
        <dgm:presLayoutVars>
          <dgm:hierBranch val="init"/>
        </dgm:presLayoutVars>
      </dgm:prSet>
      <dgm:spPr/>
    </dgm:pt>
    <dgm:pt modelId="{4801F8E4-7902-4CD8-BF94-A4C36779B7BD}" type="pres">
      <dgm:prSet presAssocID="{34B62A3A-A201-46F9-B271-865DE57363B2}" presName="rootComposite" presStyleCnt="0"/>
      <dgm:spPr/>
    </dgm:pt>
    <dgm:pt modelId="{AE2787BD-1360-4D88-8E30-5D4E94325D15}" type="pres">
      <dgm:prSet presAssocID="{34B62A3A-A201-46F9-B271-865DE57363B2}" presName="rootText" presStyleLbl="node2" presStyleIdx="0" presStyleCnt="2" custScaleX="194225">
        <dgm:presLayoutVars>
          <dgm:chPref val="3"/>
        </dgm:presLayoutVars>
      </dgm:prSet>
      <dgm:spPr/>
      <dgm:t>
        <a:bodyPr/>
        <a:lstStyle/>
        <a:p>
          <a:endParaRPr lang="uk-UA"/>
        </a:p>
      </dgm:t>
    </dgm:pt>
    <dgm:pt modelId="{A0E59B7B-5E79-4801-B25F-FF4B6081E1A6}" type="pres">
      <dgm:prSet presAssocID="{34B62A3A-A201-46F9-B271-865DE57363B2}" presName="rootConnector" presStyleLbl="node2" presStyleIdx="0" presStyleCnt="2"/>
      <dgm:spPr/>
      <dgm:t>
        <a:bodyPr/>
        <a:lstStyle/>
        <a:p>
          <a:endParaRPr lang="uk-UA"/>
        </a:p>
      </dgm:t>
    </dgm:pt>
    <dgm:pt modelId="{47DE5D67-2BBE-4DDC-B7CA-3F417213594F}" type="pres">
      <dgm:prSet presAssocID="{34B62A3A-A201-46F9-B271-865DE57363B2}" presName="hierChild4" presStyleCnt="0"/>
      <dgm:spPr/>
    </dgm:pt>
    <dgm:pt modelId="{4C4EAD13-8072-4031-B563-4837B00BB127}" type="pres">
      <dgm:prSet presAssocID="{34B62A3A-A201-46F9-B271-865DE57363B2}" presName="hierChild5" presStyleCnt="0"/>
      <dgm:spPr/>
    </dgm:pt>
    <dgm:pt modelId="{B59B03DE-1B11-4E57-B588-7F6C3E82AB8E}" type="pres">
      <dgm:prSet presAssocID="{A9C8FB17-73C7-49E7-ABD0-07E27AA530BE}" presName="Name64" presStyleLbl="parChTrans1D2" presStyleIdx="1" presStyleCnt="2"/>
      <dgm:spPr/>
      <dgm:t>
        <a:bodyPr/>
        <a:lstStyle/>
        <a:p>
          <a:endParaRPr lang="uk-UA"/>
        </a:p>
      </dgm:t>
    </dgm:pt>
    <dgm:pt modelId="{9229DEC4-30E7-48D8-A1AE-F29A38497228}" type="pres">
      <dgm:prSet presAssocID="{69BAF56B-51D8-4C39-BB45-BF0D35B98C9D}" presName="hierRoot2" presStyleCnt="0">
        <dgm:presLayoutVars>
          <dgm:hierBranch val="init"/>
        </dgm:presLayoutVars>
      </dgm:prSet>
      <dgm:spPr/>
    </dgm:pt>
    <dgm:pt modelId="{C8348AB0-569C-492A-AC5D-ADDA8F6C5104}" type="pres">
      <dgm:prSet presAssocID="{69BAF56B-51D8-4C39-BB45-BF0D35B98C9D}" presName="rootComposite" presStyleCnt="0"/>
      <dgm:spPr/>
    </dgm:pt>
    <dgm:pt modelId="{56716959-C7B1-450B-BF12-512CFF310EB4}" type="pres">
      <dgm:prSet presAssocID="{69BAF56B-51D8-4C39-BB45-BF0D35B98C9D}" presName="rootText" presStyleLbl="node2" presStyleIdx="1" presStyleCnt="2" custScaleX="194225">
        <dgm:presLayoutVars>
          <dgm:chPref val="3"/>
        </dgm:presLayoutVars>
      </dgm:prSet>
      <dgm:spPr/>
      <dgm:t>
        <a:bodyPr/>
        <a:lstStyle/>
        <a:p>
          <a:endParaRPr lang="uk-UA"/>
        </a:p>
      </dgm:t>
    </dgm:pt>
    <dgm:pt modelId="{438DF552-2740-4E0C-87FF-B947B119CA39}" type="pres">
      <dgm:prSet presAssocID="{69BAF56B-51D8-4C39-BB45-BF0D35B98C9D}" presName="rootConnector" presStyleLbl="node2" presStyleIdx="1" presStyleCnt="2"/>
      <dgm:spPr/>
      <dgm:t>
        <a:bodyPr/>
        <a:lstStyle/>
        <a:p>
          <a:endParaRPr lang="uk-UA"/>
        </a:p>
      </dgm:t>
    </dgm:pt>
    <dgm:pt modelId="{A464199C-304B-4C9D-95D8-1DDB6EEEDF96}" type="pres">
      <dgm:prSet presAssocID="{69BAF56B-51D8-4C39-BB45-BF0D35B98C9D}" presName="hierChild4" presStyleCnt="0"/>
      <dgm:spPr/>
    </dgm:pt>
    <dgm:pt modelId="{CB17744B-F3E3-4831-8A67-D7960E449242}" type="pres">
      <dgm:prSet presAssocID="{69BAF56B-51D8-4C39-BB45-BF0D35B98C9D}" presName="hierChild5" presStyleCnt="0"/>
      <dgm:spPr/>
    </dgm:pt>
    <dgm:pt modelId="{46C04736-E0C1-4C58-930B-1DD784C1C9F6}" type="pres">
      <dgm:prSet presAssocID="{C00BCF6E-44F5-4639-8CB7-373DBF6996D2}" presName="hierChild3" presStyleCnt="0"/>
      <dgm:spPr/>
    </dgm:pt>
    <dgm:pt modelId="{2E6F1737-F9CE-423D-90FD-0723F89171D1}" type="pres">
      <dgm:prSet presAssocID="{75200B9E-7AC6-4507-BA2A-3C4683C90853}" presName="hierRoot1" presStyleCnt="0">
        <dgm:presLayoutVars>
          <dgm:hierBranch val="init"/>
        </dgm:presLayoutVars>
      </dgm:prSet>
      <dgm:spPr/>
    </dgm:pt>
    <dgm:pt modelId="{4E85AB4A-30A2-4EB8-A3A2-006D3D8B024D}" type="pres">
      <dgm:prSet presAssocID="{75200B9E-7AC6-4507-BA2A-3C4683C90853}" presName="rootComposite1" presStyleCnt="0"/>
      <dgm:spPr/>
    </dgm:pt>
    <dgm:pt modelId="{FC05172C-4767-4FF1-B118-49339CA68009}" type="pres">
      <dgm:prSet presAssocID="{75200B9E-7AC6-4507-BA2A-3C4683C90853}" presName="rootText1" presStyleLbl="node0" presStyleIdx="3" presStyleCnt="8" custScaleX="218716">
        <dgm:presLayoutVars>
          <dgm:chPref val="3"/>
        </dgm:presLayoutVars>
      </dgm:prSet>
      <dgm:spPr/>
      <dgm:t>
        <a:bodyPr/>
        <a:lstStyle/>
        <a:p>
          <a:endParaRPr lang="uk-UA"/>
        </a:p>
      </dgm:t>
    </dgm:pt>
    <dgm:pt modelId="{E90837D2-93A0-4CFA-9C7A-F9F79D481A63}" type="pres">
      <dgm:prSet presAssocID="{75200B9E-7AC6-4507-BA2A-3C4683C90853}" presName="rootConnector1" presStyleLbl="node1" presStyleIdx="0" presStyleCnt="0"/>
      <dgm:spPr/>
      <dgm:t>
        <a:bodyPr/>
        <a:lstStyle/>
        <a:p>
          <a:endParaRPr lang="uk-UA"/>
        </a:p>
      </dgm:t>
    </dgm:pt>
    <dgm:pt modelId="{69A11971-752E-4D3B-B3D7-681396826526}" type="pres">
      <dgm:prSet presAssocID="{75200B9E-7AC6-4507-BA2A-3C4683C90853}" presName="hierChild2" presStyleCnt="0"/>
      <dgm:spPr/>
    </dgm:pt>
    <dgm:pt modelId="{2D9DE63C-EBB3-4C5C-8967-229E098CD49C}" type="pres">
      <dgm:prSet presAssocID="{75200B9E-7AC6-4507-BA2A-3C4683C90853}" presName="hierChild3" presStyleCnt="0"/>
      <dgm:spPr/>
    </dgm:pt>
    <dgm:pt modelId="{DD6D184D-3997-46D3-880F-EA1ADCE6B6A5}" type="pres">
      <dgm:prSet presAssocID="{D8E11681-C268-42BC-BA61-BFF5066AC0F8}" presName="hierRoot1" presStyleCnt="0">
        <dgm:presLayoutVars>
          <dgm:hierBranch val="init"/>
        </dgm:presLayoutVars>
      </dgm:prSet>
      <dgm:spPr/>
    </dgm:pt>
    <dgm:pt modelId="{CF49BD64-FF07-4E22-90C5-745024F9658B}" type="pres">
      <dgm:prSet presAssocID="{D8E11681-C268-42BC-BA61-BFF5066AC0F8}" presName="rootComposite1" presStyleCnt="0"/>
      <dgm:spPr/>
    </dgm:pt>
    <dgm:pt modelId="{94170286-B70E-47FE-B197-096CF810490F}" type="pres">
      <dgm:prSet presAssocID="{D8E11681-C268-42BC-BA61-BFF5066AC0F8}" presName="rootText1" presStyleLbl="node0" presStyleIdx="4" presStyleCnt="8" custScaleX="218716">
        <dgm:presLayoutVars>
          <dgm:chPref val="3"/>
        </dgm:presLayoutVars>
      </dgm:prSet>
      <dgm:spPr/>
      <dgm:t>
        <a:bodyPr/>
        <a:lstStyle/>
        <a:p>
          <a:endParaRPr lang="uk-UA"/>
        </a:p>
      </dgm:t>
    </dgm:pt>
    <dgm:pt modelId="{E56FD471-73AC-4CA9-9AD1-E43ECBB591EE}" type="pres">
      <dgm:prSet presAssocID="{D8E11681-C268-42BC-BA61-BFF5066AC0F8}" presName="rootConnector1" presStyleLbl="node1" presStyleIdx="0" presStyleCnt="0"/>
      <dgm:spPr/>
      <dgm:t>
        <a:bodyPr/>
        <a:lstStyle/>
        <a:p>
          <a:endParaRPr lang="uk-UA"/>
        </a:p>
      </dgm:t>
    </dgm:pt>
    <dgm:pt modelId="{124513C6-7309-4CFA-8045-B461AED21DFB}" type="pres">
      <dgm:prSet presAssocID="{D8E11681-C268-42BC-BA61-BFF5066AC0F8}" presName="hierChild2" presStyleCnt="0"/>
      <dgm:spPr/>
    </dgm:pt>
    <dgm:pt modelId="{2A6FFCD5-0AC2-4261-B926-BE81B663F578}" type="pres">
      <dgm:prSet presAssocID="{D8E11681-C268-42BC-BA61-BFF5066AC0F8}" presName="hierChild3" presStyleCnt="0"/>
      <dgm:spPr/>
    </dgm:pt>
    <dgm:pt modelId="{CB11873C-344A-463B-97D2-B2BB297C98C3}" type="pres">
      <dgm:prSet presAssocID="{60F1FCD1-D1C5-4B00-BF17-9B6672D765D5}" presName="hierRoot1" presStyleCnt="0">
        <dgm:presLayoutVars>
          <dgm:hierBranch val="init"/>
        </dgm:presLayoutVars>
      </dgm:prSet>
      <dgm:spPr/>
    </dgm:pt>
    <dgm:pt modelId="{45479C40-9FB2-47E6-B86E-5F15F350A6F9}" type="pres">
      <dgm:prSet presAssocID="{60F1FCD1-D1C5-4B00-BF17-9B6672D765D5}" presName="rootComposite1" presStyleCnt="0"/>
      <dgm:spPr/>
    </dgm:pt>
    <dgm:pt modelId="{5E5171B3-4DDD-48C4-97A5-E302E65DEA8C}" type="pres">
      <dgm:prSet presAssocID="{60F1FCD1-D1C5-4B00-BF17-9B6672D765D5}" presName="rootText1" presStyleLbl="node0" presStyleIdx="5" presStyleCnt="8" custScaleX="218716">
        <dgm:presLayoutVars>
          <dgm:chPref val="3"/>
        </dgm:presLayoutVars>
      </dgm:prSet>
      <dgm:spPr/>
      <dgm:t>
        <a:bodyPr/>
        <a:lstStyle/>
        <a:p>
          <a:endParaRPr lang="uk-UA"/>
        </a:p>
      </dgm:t>
    </dgm:pt>
    <dgm:pt modelId="{03A28254-210E-4B4F-938D-068469D81F6C}" type="pres">
      <dgm:prSet presAssocID="{60F1FCD1-D1C5-4B00-BF17-9B6672D765D5}" presName="rootConnector1" presStyleLbl="node1" presStyleIdx="0" presStyleCnt="0"/>
      <dgm:spPr/>
      <dgm:t>
        <a:bodyPr/>
        <a:lstStyle/>
        <a:p>
          <a:endParaRPr lang="uk-UA"/>
        </a:p>
      </dgm:t>
    </dgm:pt>
    <dgm:pt modelId="{28BAC6AB-A528-4D2A-B565-E6604F32C292}" type="pres">
      <dgm:prSet presAssocID="{60F1FCD1-D1C5-4B00-BF17-9B6672D765D5}" presName="hierChild2" presStyleCnt="0"/>
      <dgm:spPr/>
    </dgm:pt>
    <dgm:pt modelId="{03FBFC60-0BEF-4626-B5B3-2E0C89AE1BE6}" type="pres">
      <dgm:prSet presAssocID="{60F1FCD1-D1C5-4B00-BF17-9B6672D765D5}" presName="hierChild3" presStyleCnt="0"/>
      <dgm:spPr/>
    </dgm:pt>
    <dgm:pt modelId="{D36668C0-F384-4B84-8143-B38E6B28C5CB}" type="pres">
      <dgm:prSet presAssocID="{AB516E8B-E15F-42F0-BEB3-41D1C0D678C6}" presName="hierRoot1" presStyleCnt="0">
        <dgm:presLayoutVars>
          <dgm:hierBranch val="init"/>
        </dgm:presLayoutVars>
      </dgm:prSet>
      <dgm:spPr/>
    </dgm:pt>
    <dgm:pt modelId="{75800FEA-D7DD-4C18-873E-377DFE9569B6}" type="pres">
      <dgm:prSet presAssocID="{AB516E8B-E15F-42F0-BEB3-41D1C0D678C6}" presName="rootComposite1" presStyleCnt="0"/>
      <dgm:spPr/>
    </dgm:pt>
    <dgm:pt modelId="{F7CABAD7-EAD3-4B03-A8BE-174FC826F9BB}" type="pres">
      <dgm:prSet presAssocID="{AB516E8B-E15F-42F0-BEB3-41D1C0D678C6}" presName="rootText1" presStyleLbl="node0" presStyleIdx="6" presStyleCnt="8" custScaleX="218716">
        <dgm:presLayoutVars>
          <dgm:chPref val="3"/>
        </dgm:presLayoutVars>
      </dgm:prSet>
      <dgm:spPr/>
      <dgm:t>
        <a:bodyPr/>
        <a:lstStyle/>
        <a:p>
          <a:endParaRPr lang="uk-UA"/>
        </a:p>
      </dgm:t>
    </dgm:pt>
    <dgm:pt modelId="{61C6A896-3D96-40C8-93E3-A1AC4B40FD68}" type="pres">
      <dgm:prSet presAssocID="{AB516E8B-E15F-42F0-BEB3-41D1C0D678C6}" presName="rootConnector1" presStyleLbl="node1" presStyleIdx="0" presStyleCnt="0"/>
      <dgm:spPr/>
      <dgm:t>
        <a:bodyPr/>
        <a:lstStyle/>
        <a:p>
          <a:endParaRPr lang="uk-UA"/>
        </a:p>
      </dgm:t>
    </dgm:pt>
    <dgm:pt modelId="{F680E932-3D7E-4F5A-9BE8-E59641806960}" type="pres">
      <dgm:prSet presAssocID="{AB516E8B-E15F-42F0-BEB3-41D1C0D678C6}" presName="hierChild2" presStyleCnt="0"/>
      <dgm:spPr/>
    </dgm:pt>
    <dgm:pt modelId="{B80493BA-CE07-41E5-B1DB-FDD583F34CD0}" type="pres">
      <dgm:prSet presAssocID="{AB516E8B-E15F-42F0-BEB3-41D1C0D678C6}" presName="hierChild3" presStyleCnt="0"/>
      <dgm:spPr/>
    </dgm:pt>
    <dgm:pt modelId="{C9156A76-2FD3-4D0C-8967-CD2D9DA5B20A}" type="pres">
      <dgm:prSet presAssocID="{A0E8FC25-0009-41C2-BF38-3E266CFC7106}" presName="hierRoot1" presStyleCnt="0">
        <dgm:presLayoutVars>
          <dgm:hierBranch val="init"/>
        </dgm:presLayoutVars>
      </dgm:prSet>
      <dgm:spPr/>
    </dgm:pt>
    <dgm:pt modelId="{872E4694-B7DD-408E-962F-4FDDA436B4B2}" type="pres">
      <dgm:prSet presAssocID="{A0E8FC25-0009-41C2-BF38-3E266CFC7106}" presName="rootComposite1" presStyleCnt="0"/>
      <dgm:spPr/>
    </dgm:pt>
    <dgm:pt modelId="{6BF4E50A-9DD3-45A4-9B12-FF52DA595635}" type="pres">
      <dgm:prSet presAssocID="{A0E8FC25-0009-41C2-BF38-3E266CFC7106}" presName="rootText1" presStyleLbl="node0" presStyleIdx="7" presStyleCnt="8" custScaleX="218716">
        <dgm:presLayoutVars>
          <dgm:chPref val="3"/>
        </dgm:presLayoutVars>
      </dgm:prSet>
      <dgm:spPr/>
      <dgm:t>
        <a:bodyPr/>
        <a:lstStyle/>
        <a:p>
          <a:endParaRPr lang="uk-UA"/>
        </a:p>
      </dgm:t>
    </dgm:pt>
    <dgm:pt modelId="{3CF3C686-F66B-4FBD-AEAC-6821C89653DA}" type="pres">
      <dgm:prSet presAssocID="{A0E8FC25-0009-41C2-BF38-3E266CFC7106}" presName="rootConnector1" presStyleLbl="node1" presStyleIdx="0" presStyleCnt="0"/>
      <dgm:spPr/>
      <dgm:t>
        <a:bodyPr/>
        <a:lstStyle/>
        <a:p>
          <a:endParaRPr lang="uk-UA"/>
        </a:p>
      </dgm:t>
    </dgm:pt>
    <dgm:pt modelId="{D4593284-2893-45A5-A255-E2A193E54713}" type="pres">
      <dgm:prSet presAssocID="{A0E8FC25-0009-41C2-BF38-3E266CFC7106}" presName="hierChild2" presStyleCnt="0"/>
      <dgm:spPr/>
    </dgm:pt>
    <dgm:pt modelId="{76ACBB5B-3E86-4990-A630-1F8AAA61FDC1}" type="pres">
      <dgm:prSet presAssocID="{A0E8FC25-0009-41C2-BF38-3E266CFC7106}" presName="hierChild3" presStyleCnt="0"/>
      <dgm:spPr/>
    </dgm:pt>
  </dgm:ptLst>
  <dgm:cxnLst>
    <dgm:cxn modelId="{E8C56268-D1E2-4DF8-9EAD-D749FCCBE695}" srcId="{ED30CC35-AC59-4632-9A2F-531761BAF043}" destId="{13874F28-62AE-45F6-900D-BAFE25D17108}" srcOrd="1" destOrd="0" parTransId="{DEA7F968-2856-4F51-B6FF-FC92BA167938}" sibTransId="{22C57C59-FB83-4A08-A40E-03CDF0580EB6}"/>
    <dgm:cxn modelId="{5C5A25BA-D937-40C6-AB2D-8F433AD2E01A}" srcId="{ED30CC35-AC59-4632-9A2F-531761BAF043}" destId="{39D3AEF4-C338-4F75-B3AB-7A1F520750F4}" srcOrd="0" destOrd="0" parTransId="{79F7B5F3-C994-4966-BF6B-35028A8746B8}" sibTransId="{A88B0D99-6621-488B-A2F3-7380F7708BE5}"/>
    <dgm:cxn modelId="{875C0AB3-045C-4A19-9E9B-A551F7A1A890}" srcId="{ED30CC35-AC59-4632-9A2F-531761BAF043}" destId="{60F1FCD1-D1C5-4B00-BF17-9B6672D765D5}" srcOrd="5" destOrd="0" parTransId="{3019562D-3477-462A-A49B-8B58ABD6B2A6}" sibTransId="{9648C460-2265-467F-9D72-B6DFEFBE4844}"/>
    <dgm:cxn modelId="{57DA6468-063C-4210-A9C6-8EEED6B4D703}" type="presOf" srcId="{A9C8FB17-73C7-49E7-ABD0-07E27AA530BE}" destId="{B59B03DE-1B11-4E57-B588-7F6C3E82AB8E}" srcOrd="0" destOrd="0" presId="urn:microsoft.com/office/officeart/2009/3/layout/HorizontalOrganizationChart"/>
    <dgm:cxn modelId="{2D468807-86BE-4370-8E02-4E67082D326C}" type="presOf" srcId="{75200B9E-7AC6-4507-BA2A-3C4683C90853}" destId="{FC05172C-4767-4FF1-B118-49339CA68009}" srcOrd="0" destOrd="0" presId="urn:microsoft.com/office/officeart/2009/3/layout/HorizontalOrganizationChart"/>
    <dgm:cxn modelId="{5E9927C0-5707-43CA-B273-F20734D69238}" type="presOf" srcId="{39D3AEF4-C338-4F75-B3AB-7A1F520750F4}" destId="{7F6CA64D-AC6B-4638-AD19-9DD10E7065FD}" srcOrd="1" destOrd="0" presId="urn:microsoft.com/office/officeart/2009/3/layout/HorizontalOrganizationChart"/>
    <dgm:cxn modelId="{A82C5E56-5747-4196-BF9E-D45F64148F50}" type="presOf" srcId="{A0E8FC25-0009-41C2-BF38-3E266CFC7106}" destId="{3CF3C686-F66B-4FBD-AEAC-6821C89653DA}" srcOrd="1" destOrd="0" presId="urn:microsoft.com/office/officeart/2009/3/layout/HorizontalOrganizationChart"/>
    <dgm:cxn modelId="{0693082F-263F-4F27-B155-CC27EF5B7992}" type="presOf" srcId="{13874F28-62AE-45F6-900D-BAFE25D17108}" destId="{1104DF96-856F-407F-8C6D-5674EBA91FC5}" srcOrd="1" destOrd="0" presId="urn:microsoft.com/office/officeart/2009/3/layout/HorizontalOrganizationChart"/>
    <dgm:cxn modelId="{E6C10CD7-0E00-4A48-B515-90A7EDDCF5B8}" type="presOf" srcId="{13874F28-62AE-45F6-900D-BAFE25D17108}" destId="{42F2C0C4-8077-4316-AE71-A8BD3F9278C9}" srcOrd="0" destOrd="0" presId="urn:microsoft.com/office/officeart/2009/3/layout/HorizontalOrganizationChart"/>
    <dgm:cxn modelId="{02B867D4-EA29-4956-BF7B-EB46EF1BBC67}" srcId="{C00BCF6E-44F5-4639-8CB7-373DBF6996D2}" destId="{34B62A3A-A201-46F9-B271-865DE57363B2}" srcOrd="0" destOrd="0" parTransId="{70543305-BD63-413F-A624-7186B51920AF}" sibTransId="{CBC47187-65C7-4668-AB54-A08C86A4E065}"/>
    <dgm:cxn modelId="{0DB5C155-379B-4E4C-AF1C-3999CC29E05E}" type="presOf" srcId="{70543305-BD63-413F-A624-7186B51920AF}" destId="{0E556067-CFFC-452E-94E3-394C6BA6F01C}" srcOrd="0" destOrd="0" presId="urn:microsoft.com/office/officeart/2009/3/layout/HorizontalOrganizationChart"/>
    <dgm:cxn modelId="{E797D7E0-43FF-4559-B601-8441B7F351AA}" type="presOf" srcId="{34B62A3A-A201-46F9-B271-865DE57363B2}" destId="{AE2787BD-1360-4D88-8E30-5D4E94325D15}" srcOrd="0" destOrd="0" presId="urn:microsoft.com/office/officeart/2009/3/layout/HorizontalOrganizationChart"/>
    <dgm:cxn modelId="{0F7464C9-5B01-4F73-B55A-C5F8E4721AE6}" type="presOf" srcId="{60F1FCD1-D1C5-4B00-BF17-9B6672D765D5}" destId="{5E5171B3-4DDD-48C4-97A5-E302E65DEA8C}" srcOrd="0" destOrd="0" presId="urn:microsoft.com/office/officeart/2009/3/layout/HorizontalOrganizationChart"/>
    <dgm:cxn modelId="{9A7227E0-46A7-40C9-8A7B-3C4C1772FB92}" type="presOf" srcId="{39D3AEF4-C338-4F75-B3AB-7A1F520750F4}" destId="{909C2A50-2917-4996-8045-EA48172F7BA7}" srcOrd="0" destOrd="0" presId="urn:microsoft.com/office/officeart/2009/3/layout/HorizontalOrganizationChart"/>
    <dgm:cxn modelId="{00197ECB-0714-46DC-9ED5-CEBDDFEAEFDE}" srcId="{C00BCF6E-44F5-4639-8CB7-373DBF6996D2}" destId="{69BAF56B-51D8-4C39-BB45-BF0D35B98C9D}" srcOrd="1" destOrd="0" parTransId="{A9C8FB17-73C7-49E7-ABD0-07E27AA530BE}" sibTransId="{42FDE0EB-CA9A-48A3-AED4-525FB3C2086B}"/>
    <dgm:cxn modelId="{AD314D4E-F917-4C06-8A92-2E1F1E01E4DD}" type="presOf" srcId="{C00BCF6E-44F5-4639-8CB7-373DBF6996D2}" destId="{BE7B8877-771C-4944-B0AB-FB6313CA25AE}" srcOrd="1" destOrd="0" presId="urn:microsoft.com/office/officeart/2009/3/layout/HorizontalOrganizationChart"/>
    <dgm:cxn modelId="{8C641D14-F0E8-48D8-BA52-8A3F5EADA7B0}" type="presOf" srcId="{69BAF56B-51D8-4C39-BB45-BF0D35B98C9D}" destId="{438DF552-2740-4E0C-87FF-B947B119CA39}" srcOrd="1" destOrd="0" presId="urn:microsoft.com/office/officeart/2009/3/layout/HorizontalOrganizationChart"/>
    <dgm:cxn modelId="{44C31689-6461-42B0-A533-B700FEE9CC78}" type="presOf" srcId="{AB516E8B-E15F-42F0-BEB3-41D1C0D678C6}" destId="{F7CABAD7-EAD3-4B03-A8BE-174FC826F9BB}" srcOrd="0" destOrd="0" presId="urn:microsoft.com/office/officeart/2009/3/layout/HorizontalOrganizationChart"/>
    <dgm:cxn modelId="{3DDE666B-142D-4E8C-8C93-B72171368D20}" type="presOf" srcId="{A0E8FC25-0009-41C2-BF38-3E266CFC7106}" destId="{6BF4E50A-9DD3-45A4-9B12-FF52DA595635}" srcOrd="0" destOrd="0" presId="urn:microsoft.com/office/officeart/2009/3/layout/HorizontalOrganizationChart"/>
    <dgm:cxn modelId="{160D05B4-3564-4328-8903-3D6BFE8482F1}" srcId="{ED30CC35-AC59-4632-9A2F-531761BAF043}" destId="{75200B9E-7AC6-4507-BA2A-3C4683C90853}" srcOrd="3" destOrd="0" parTransId="{90DF71FF-EBD2-4059-A86F-8C588AA503F7}" sibTransId="{2B230D9D-9C77-46E7-8584-01AFAE4DB98C}"/>
    <dgm:cxn modelId="{7EE7480D-F439-4117-A3AC-59C09B7AF8F9}" type="presOf" srcId="{34B62A3A-A201-46F9-B271-865DE57363B2}" destId="{A0E59B7B-5E79-4801-B25F-FF4B6081E1A6}" srcOrd="1" destOrd="0" presId="urn:microsoft.com/office/officeart/2009/3/layout/HorizontalOrganizationChart"/>
    <dgm:cxn modelId="{39A94AE7-FC1B-4595-A2DC-100CFD30BDC6}" type="presOf" srcId="{C00BCF6E-44F5-4639-8CB7-373DBF6996D2}" destId="{5F143CCC-E72F-406E-87B1-A9F86E956CE7}" srcOrd="0" destOrd="0" presId="urn:microsoft.com/office/officeart/2009/3/layout/HorizontalOrganizationChart"/>
    <dgm:cxn modelId="{7751EA25-52E0-4898-B7FE-BAD6FA1FABC9}" type="presOf" srcId="{69BAF56B-51D8-4C39-BB45-BF0D35B98C9D}" destId="{56716959-C7B1-450B-BF12-512CFF310EB4}" srcOrd="0" destOrd="0" presId="urn:microsoft.com/office/officeart/2009/3/layout/HorizontalOrganizationChart"/>
    <dgm:cxn modelId="{335E14ED-1EF6-4768-9F19-EAAF3A325DDF}" type="presOf" srcId="{D8E11681-C268-42BC-BA61-BFF5066AC0F8}" destId="{E56FD471-73AC-4CA9-9AD1-E43ECBB591EE}" srcOrd="1" destOrd="0" presId="urn:microsoft.com/office/officeart/2009/3/layout/HorizontalOrganizationChart"/>
    <dgm:cxn modelId="{ADA1700F-C371-4761-9AAD-5DCC0E59B299}" type="presOf" srcId="{AB516E8B-E15F-42F0-BEB3-41D1C0D678C6}" destId="{61C6A896-3D96-40C8-93E3-A1AC4B40FD68}" srcOrd="1" destOrd="0" presId="urn:microsoft.com/office/officeart/2009/3/layout/HorizontalOrganizationChart"/>
    <dgm:cxn modelId="{BD2A9B52-AFCA-4C00-8ADE-A736E18A6D96}" type="presOf" srcId="{75200B9E-7AC6-4507-BA2A-3C4683C90853}" destId="{E90837D2-93A0-4CFA-9C7A-F9F79D481A63}" srcOrd="1" destOrd="0" presId="urn:microsoft.com/office/officeart/2009/3/layout/HorizontalOrganizationChart"/>
    <dgm:cxn modelId="{2151E1C9-94EF-4053-BFBB-5B2B16479E3D}" srcId="{ED30CC35-AC59-4632-9A2F-531761BAF043}" destId="{D8E11681-C268-42BC-BA61-BFF5066AC0F8}" srcOrd="4" destOrd="0" parTransId="{C6E080C6-3FBA-4C6B-8EFB-6D721FDCB729}" sibTransId="{E8C2B4CA-2AB7-40BC-B944-3A802DF702B2}"/>
    <dgm:cxn modelId="{AB75272D-6319-4781-89E2-93CB804EBC84}" srcId="{ED30CC35-AC59-4632-9A2F-531761BAF043}" destId="{A0E8FC25-0009-41C2-BF38-3E266CFC7106}" srcOrd="7" destOrd="0" parTransId="{E15193A7-F955-4E30-A571-21C005F02E2E}" sibTransId="{303EF540-9421-494D-A229-071042153DB2}"/>
    <dgm:cxn modelId="{5AACD81B-B702-4115-9955-965526B5D049}" type="presOf" srcId="{60F1FCD1-D1C5-4B00-BF17-9B6672D765D5}" destId="{03A28254-210E-4B4F-938D-068469D81F6C}" srcOrd="1" destOrd="0" presId="urn:microsoft.com/office/officeart/2009/3/layout/HorizontalOrganizationChart"/>
    <dgm:cxn modelId="{D00ACB31-6C55-4983-BF22-4515D1641196}" type="presOf" srcId="{D8E11681-C268-42BC-BA61-BFF5066AC0F8}" destId="{94170286-B70E-47FE-B197-096CF810490F}" srcOrd="0" destOrd="0" presId="urn:microsoft.com/office/officeart/2009/3/layout/HorizontalOrganizationChart"/>
    <dgm:cxn modelId="{18ADBBBB-99BF-435F-BE36-1D6F139DCC23}" srcId="{ED30CC35-AC59-4632-9A2F-531761BAF043}" destId="{AB516E8B-E15F-42F0-BEB3-41D1C0D678C6}" srcOrd="6" destOrd="0" parTransId="{EC66D2AE-6FE2-4A88-A8E0-23D4BFE7116F}" sibTransId="{75D3C67D-F0B5-4F8B-BFB9-5EA8E2E80BAF}"/>
    <dgm:cxn modelId="{EBCC0F00-C454-4224-B69E-9D0369828061}" type="presOf" srcId="{ED30CC35-AC59-4632-9A2F-531761BAF043}" destId="{657FC354-31C9-48D9-92F6-2AC436C42AC9}" srcOrd="0" destOrd="0" presId="urn:microsoft.com/office/officeart/2009/3/layout/HorizontalOrganizationChart"/>
    <dgm:cxn modelId="{3BF3B7D9-50A1-4E33-8E35-0CED87916E8E}" srcId="{ED30CC35-AC59-4632-9A2F-531761BAF043}" destId="{C00BCF6E-44F5-4639-8CB7-373DBF6996D2}" srcOrd="2" destOrd="0" parTransId="{F9CB5D84-5241-400C-A59F-C2DF7A224892}" sibTransId="{347E9DB6-36E9-49C3-948C-8CB830F36D5B}"/>
    <dgm:cxn modelId="{0ADFFFF5-5E6C-4AF0-8E3F-EDEC1ABE7FEF}" type="presParOf" srcId="{657FC354-31C9-48D9-92F6-2AC436C42AC9}" destId="{319A6792-8451-48F4-AD99-D9A3A71F1D08}" srcOrd="0" destOrd="0" presId="urn:microsoft.com/office/officeart/2009/3/layout/HorizontalOrganizationChart"/>
    <dgm:cxn modelId="{D1977B24-949B-4F93-ADF9-5C31FDDC9238}" type="presParOf" srcId="{319A6792-8451-48F4-AD99-D9A3A71F1D08}" destId="{E4817CD7-176A-4667-A32F-4C694762A436}" srcOrd="0" destOrd="0" presId="urn:microsoft.com/office/officeart/2009/3/layout/HorizontalOrganizationChart"/>
    <dgm:cxn modelId="{09CC3FB7-AA9C-4039-8359-B50B147DBB3B}" type="presParOf" srcId="{E4817CD7-176A-4667-A32F-4C694762A436}" destId="{909C2A50-2917-4996-8045-EA48172F7BA7}" srcOrd="0" destOrd="0" presId="urn:microsoft.com/office/officeart/2009/3/layout/HorizontalOrganizationChart"/>
    <dgm:cxn modelId="{D2938F3C-7FC1-42EF-B217-C34529145253}" type="presParOf" srcId="{E4817CD7-176A-4667-A32F-4C694762A436}" destId="{7F6CA64D-AC6B-4638-AD19-9DD10E7065FD}" srcOrd="1" destOrd="0" presId="urn:microsoft.com/office/officeart/2009/3/layout/HorizontalOrganizationChart"/>
    <dgm:cxn modelId="{9AF7E6F4-372D-4E89-8696-75BDADEB530A}" type="presParOf" srcId="{319A6792-8451-48F4-AD99-D9A3A71F1D08}" destId="{42086E77-1800-4CAD-9DC6-A636BC6C20C1}" srcOrd="1" destOrd="0" presId="urn:microsoft.com/office/officeart/2009/3/layout/HorizontalOrganizationChart"/>
    <dgm:cxn modelId="{5C81B588-4909-4B2F-8732-55EEDA7FC6D2}" type="presParOf" srcId="{319A6792-8451-48F4-AD99-D9A3A71F1D08}" destId="{2F761CB6-D7EA-4E82-A0F6-08B90247DE56}" srcOrd="2" destOrd="0" presId="urn:microsoft.com/office/officeart/2009/3/layout/HorizontalOrganizationChart"/>
    <dgm:cxn modelId="{3516E9A3-A478-48E5-B92E-2F1A17171BA0}" type="presParOf" srcId="{657FC354-31C9-48D9-92F6-2AC436C42AC9}" destId="{18311A12-6A4C-4CF0-BB77-99B3972FAB26}" srcOrd="1" destOrd="0" presId="urn:microsoft.com/office/officeart/2009/3/layout/HorizontalOrganizationChart"/>
    <dgm:cxn modelId="{B6312A4A-FE59-41D6-AC5F-CD8495961458}" type="presParOf" srcId="{18311A12-6A4C-4CF0-BB77-99B3972FAB26}" destId="{F34DB97C-DFFB-43AE-BECD-2F02BE12F23B}" srcOrd="0" destOrd="0" presId="urn:microsoft.com/office/officeart/2009/3/layout/HorizontalOrganizationChart"/>
    <dgm:cxn modelId="{5D6B4A21-3893-404A-97FA-247726A6B556}" type="presParOf" srcId="{F34DB97C-DFFB-43AE-BECD-2F02BE12F23B}" destId="{42F2C0C4-8077-4316-AE71-A8BD3F9278C9}" srcOrd="0" destOrd="0" presId="urn:microsoft.com/office/officeart/2009/3/layout/HorizontalOrganizationChart"/>
    <dgm:cxn modelId="{B7898A49-EF3F-4DE1-BC3C-050A79FD96EF}" type="presParOf" srcId="{F34DB97C-DFFB-43AE-BECD-2F02BE12F23B}" destId="{1104DF96-856F-407F-8C6D-5674EBA91FC5}" srcOrd="1" destOrd="0" presId="urn:microsoft.com/office/officeart/2009/3/layout/HorizontalOrganizationChart"/>
    <dgm:cxn modelId="{3645AFD9-4153-4BA0-AFFE-F1FE8E15E1ED}" type="presParOf" srcId="{18311A12-6A4C-4CF0-BB77-99B3972FAB26}" destId="{5108E02D-B8D9-4665-BCC0-60FACB0D7AF6}" srcOrd="1" destOrd="0" presId="urn:microsoft.com/office/officeart/2009/3/layout/HorizontalOrganizationChart"/>
    <dgm:cxn modelId="{08EBECD6-FA05-4BEA-BA9B-00CD1D35EC31}" type="presParOf" srcId="{18311A12-6A4C-4CF0-BB77-99B3972FAB26}" destId="{92C0C3AC-1CEB-48D7-96D3-F8C847F7D2ED}" srcOrd="2" destOrd="0" presId="urn:microsoft.com/office/officeart/2009/3/layout/HorizontalOrganizationChart"/>
    <dgm:cxn modelId="{1A62BD2E-8C92-4DEB-AE3C-B8671FBA6647}" type="presParOf" srcId="{657FC354-31C9-48D9-92F6-2AC436C42AC9}" destId="{50DBD9C3-191C-495B-8BD1-CD7E986C3530}" srcOrd="2" destOrd="0" presId="urn:microsoft.com/office/officeart/2009/3/layout/HorizontalOrganizationChart"/>
    <dgm:cxn modelId="{E193701E-0FD5-4312-8EE2-558ADF54E48A}" type="presParOf" srcId="{50DBD9C3-191C-495B-8BD1-CD7E986C3530}" destId="{F62AD0AC-1FD7-4D0C-8358-5DBDFE27DB4A}" srcOrd="0" destOrd="0" presId="urn:microsoft.com/office/officeart/2009/3/layout/HorizontalOrganizationChart"/>
    <dgm:cxn modelId="{91B87672-6DF5-4E9A-B4C5-5432EDAA8144}" type="presParOf" srcId="{F62AD0AC-1FD7-4D0C-8358-5DBDFE27DB4A}" destId="{5F143CCC-E72F-406E-87B1-A9F86E956CE7}" srcOrd="0" destOrd="0" presId="urn:microsoft.com/office/officeart/2009/3/layout/HorizontalOrganizationChart"/>
    <dgm:cxn modelId="{CD523646-348C-4135-9798-3DB476578C13}" type="presParOf" srcId="{F62AD0AC-1FD7-4D0C-8358-5DBDFE27DB4A}" destId="{BE7B8877-771C-4944-B0AB-FB6313CA25AE}" srcOrd="1" destOrd="0" presId="urn:microsoft.com/office/officeart/2009/3/layout/HorizontalOrganizationChart"/>
    <dgm:cxn modelId="{ADCBC4CE-72F1-46DF-A807-130B76F372B3}" type="presParOf" srcId="{50DBD9C3-191C-495B-8BD1-CD7E986C3530}" destId="{7CF163CC-0937-46FA-B004-1E7937CF08C7}" srcOrd="1" destOrd="0" presId="urn:microsoft.com/office/officeart/2009/3/layout/HorizontalOrganizationChart"/>
    <dgm:cxn modelId="{D5562C53-E04A-49F4-91D8-5CB4F0885384}" type="presParOf" srcId="{7CF163CC-0937-46FA-B004-1E7937CF08C7}" destId="{0E556067-CFFC-452E-94E3-394C6BA6F01C}" srcOrd="0" destOrd="0" presId="urn:microsoft.com/office/officeart/2009/3/layout/HorizontalOrganizationChart"/>
    <dgm:cxn modelId="{EBA6FA7A-93FA-4740-BA67-4F5FCB199657}" type="presParOf" srcId="{7CF163CC-0937-46FA-B004-1E7937CF08C7}" destId="{F4A96803-82D2-459C-A169-6C75A131E1C6}" srcOrd="1" destOrd="0" presId="urn:microsoft.com/office/officeart/2009/3/layout/HorizontalOrganizationChart"/>
    <dgm:cxn modelId="{B0EC7A53-B41A-49FC-9114-0E9949E86C9A}" type="presParOf" srcId="{F4A96803-82D2-459C-A169-6C75A131E1C6}" destId="{4801F8E4-7902-4CD8-BF94-A4C36779B7BD}" srcOrd="0" destOrd="0" presId="urn:microsoft.com/office/officeart/2009/3/layout/HorizontalOrganizationChart"/>
    <dgm:cxn modelId="{BE76A4C5-B1E1-41FE-86B1-514BB5B8E3E5}" type="presParOf" srcId="{4801F8E4-7902-4CD8-BF94-A4C36779B7BD}" destId="{AE2787BD-1360-4D88-8E30-5D4E94325D15}" srcOrd="0" destOrd="0" presId="urn:microsoft.com/office/officeart/2009/3/layout/HorizontalOrganizationChart"/>
    <dgm:cxn modelId="{519FF694-062D-496C-954F-34725D682BB8}" type="presParOf" srcId="{4801F8E4-7902-4CD8-BF94-A4C36779B7BD}" destId="{A0E59B7B-5E79-4801-B25F-FF4B6081E1A6}" srcOrd="1" destOrd="0" presId="urn:microsoft.com/office/officeart/2009/3/layout/HorizontalOrganizationChart"/>
    <dgm:cxn modelId="{1C4F2895-366D-479A-A23E-9082C860E988}" type="presParOf" srcId="{F4A96803-82D2-459C-A169-6C75A131E1C6}" destId="{47DE5D67-2BBE-4DDC-B7CA-3F417213594F}" srcOrd="1" destOrd="0" presId="urn:microsoft.com/office/officeart/2009/3/layout/HorizontalOrganizationChart"/>
    <dgm:cxn modelId="{73ADDA51-8D8A-452F-898F-7E448AE3BF58}" type="presParOf" srcId="{F4A96803-82D2-459C-A169-6C75A131E1C6}" destId="{4C4EAD13-8072-4031-B563-4837B00BB127}" srcOrd="2" destOrd="0" presId="urn:microsoft.com/office/officeart/2009/3/layout/HorizontalOrganizationChart"/>
    <dgm:cxn modelId="{155CE036-A7DC-4497-A824-2E1FB328351D}" type="presParOf" srcId="{7CF163CC-0937-46FA-B004-1E7937CF08C7}" destId="{B59B03DE-1B11-4E57-B588-7F6C3E82AB8E}" srcOrd="2" destOrd="0" presId="urn:microsoft.com/office/officeart/2009/3/layout/HorizontalOrganizationChart"/>
    <dgm:cxn modelId="{4DDD493F-132D-4251-B88E-C8F1EB605092}" type="presParOf" srcId="{7CF163CC-0937-46FA-B004-1E7937CF08C7}" destId="{9229DEC4-30E7-48D8-A1AE-F29A38497228}" srcOrd="3" destOrd="0" presId="urn:microsoft.com/office/officeart/2009/3/layout/HorizontalOrganizationChart"/>
    <dgm:cxn modelId="{E8B3B2AB-32A4-4091-ABAB-541964805F52}" type="presParOf" srcId="{9229DEC4-30E7-48D8-A1AE-F29A38497228}" destId="{C8348AB0-569C-492A-AC5D-ADDA8F6C5104}" srcOrd="0" destOrd="0" presId="urn:microsoft.com/office/officeart/2009/3/layout/HorizontalOrganizationChart"/>
    <dgm:cxn modelId="{F8E2B564-C8EE-4D98-B075-0A22D70CB296}" type="presParOf" srcId="{C8348AB0-569C-492A-AC5D-ADDA8F6C5104}" destId="{56716959-C7B1-450B-BF12-512CFF310EB4}" srcOrd="0" destOrd="0" presId="urn:microsoft.com/office/officeart/2009/3/layout/HorizontalOrganizationChart"/>
    <dgm:cxn modelId="{E2E98A9A-66B8-47CB-BCC1-F4B2932D1C0F}" type="presParOf" srcId="{C8348AB0-569C-492A-AC5D-ADDA8F6C5104}" destId="{438DF552-2740-4E0C-87FF-B947B119CA39}" srcOrd="1" destOrd="0" presId="urn:microsoft.com/office/officeart/2009/3/layout/HorizontalOrganizationChart"/>
    <dgm:cxn modelId="{EC831B25-01C3-4AFD-9CD3-58EFA9728FB9}" type="presParOf" srcId="{9229DEC4-30E7-48D8-A1AE-F29A38497228}" destId="{A464199C-304B-4C9D-95D8-1DDB6EEEDF96}" srcOrd="1" destOrd="0" presId="urn:microsoft.com/office/officeart/2009/3/layout/HorizontalOrganizationChart"/>
    <dgm:cxn modelId="{53C10843-11A5-465F-93AA-77541B04BB08}" type="presParOf" srcId="{9229DEC4-30E7-48D8-A1AE-F29A38497228}" destId="{CB17744B-F3E3-4831-8A67-D7960E449242}" srcOrd="2" destOrd="0" presId="urn:microsoft.com/office/officeart/2009/3/layout/HorizontalOrganizationChart"/>
    <dgm:cxn modelId="{DADC917C-872F-4C4E-BA3B-627192C0131B}" type="presParOf" srcId="{50DBD9C3-191C-495B-8BD1-CD7E986C3530}" destId="{46C04736-E0C1-4C58-930B-1DD784C1C9F6}" srcOrd="2" destOrd="0" presId="urn:microsoft.com/office/officeart/2009/3/layout/HorizontalOrganizationChart"/>
    <dgm:cxn modelId="{9772634E-316F-43E3-8793-A9D44E387479}" type="presParOf" srcId="{657FC354-31C9-48D9-92F6-2AC436C42AC9}" destId="{2E6F1737-F9CE-423D-90FD-0723F89171D1}" srcOrd="3" destOrd="0" presId="urn:microsoft.com/office/officeart/2009/3/layout/HorizontalOrganizationChart"/>
    <dgm:cxn modelId="{75C6E7D9-DD94-4CBD-9658-B0D07AB9EDEB}" type="presParOf" srcId="{2E6F1737-F9CE-423D-90FD-0723F89171D1}" destId="{4E85AB4A-30A2-4EB8-A3A2-006D3D8B024D}" srcOrd="0" destOrd="0" presId="urn:microsoft.com/office/officeart/2009/3/layout/HorizontalOrganizationChart"/>
    <dgm:cxn modelId="{DAD228DA-11CD-4496-A91D-43F12631B31C}" type="presParOf" srcId="{4E85AB4A-30A2-4EB8-A3A2-006D3D8B024D}" destId="{FC05172C-4767-4FF1-B118-49339CA68009}" srcOrd="0" destOrd="0" presId="urn:microsoft.com/office/officeart/2009/3/layout/HorizontalOrganizationChart"/>
    <dgm:cxn modelId="{5A4C045E-2976-4AC9-A09C-A9D0CBF83196}" type="presParOf" srcId="{4E85AB4A-30A2-4EB8-A3A2-006D3D8B024D}" destId="{E90837D2-93A0-4CFA-9C7A-F9F79D481A63}" srcOrd="1" destOrd="0" presId="urn:microsoft.com/office/officeart/2009/3/layout/HorizontalOrganizationChart"/>
    <dgm:cxn modelId="{F5CF3648-F1AC-457A-AD5A-1F9FDCAE0DBB}" type="presParOf" srcId="{2E6F1737-F9CE-423D-90FD-0723F89171D1}" destId="{69A11971-752E-4D3B-B3D7-681396826526}" srcOrd="1" destOrd="0" presId="urn:microsoft.com/office/officeart/2009/3/layout/HorizontalOrganizationChart"/>
    <dgm:cxn modelId="{F198790F-FB0A-46BE-9417-11BDB2C01C24}" type="presParOf" srcId="{2E6F1737-F9CE-423D-90FD-0723F89171D1}" destId="{2D9DE63C-EBB3-4C5C-8967-229E098CD49C}" srcOrd="2" destOrd="0" presId="urn:microsoft.com/office/officeart/2009/3/layout/HorizontalOrganizationChart"/>
    <dgm:cxn modelId="{055E3571-519C-408C-A148-BBC4D2890FE1}" type="presParOf" srcId="{657FC354-31C9-48D9-92F6-2AC436C42AC9}" destId="{DD6D184D-3997-46D3-880F-EA1ADCE6B6A5}" srcOrd="4" destOrd="0" presId="urn:microsoft.com/office/officeart/2009/3/layout/HorizontalOrganizationChart"/>
    <dgm:cxn modelId="{1258B973-93B8-4614-A58A-FB29A951A27C}" type="presParOf" srcId="{DD6D184D-3997-46D3-880F-EA1ADCE6B6A5}" destId="{CF49BD64-FF07-4E22-90C5-745024F9658B}" srcOrd="0" destOrd="0" presId="urn:microsoft.com/office/officeart/2009/3/layout/HorizontalOrganizationChart"/>
    <dgm:cxn modelId="{66717F3F-F5B4-420A-8981-B035AD198CAC}" type="presParOf" srcId="{CF49BD64-FF07-4E22-90C5-745024F9658B}" destId="{94170286-B70E-47FE-B197-096CF810490F}" srcOrd="0" destOrd="0" presId="urn:microsoft.com/office/officeart/2009/3/layout/HorizontalOrganizationChart"/>
    <dgm:cxn modelId="{50A25C02-9D74-4B47-90EC-10EF3CFFA239}" type="presParOf" srcId="{CF49BD64-FF07-4E22-90C5-745024F9658B}" destId="{E56FD471-73AC-4CA9-9AD1-E43ECBB591EE}" srcOrd="1" destOrd="0" presId="urn:microsoft.com/office/officeart/2009/3/layout/HorizontalOrganizationChart"/>
    <dgm:cxn modelId="{BEB50C0F-9F99-4730-A4E6-1D2AAA0AE04F}" type="presParOf" srcId="{DD6D184D-3997-46D3-880F-EA1ADCE6B6A5}" destId="{124513C6-7309-4CFA-8045-B461AED21DFB}" srcOrd="1" destOrd="0" presId="urn:microsoft.com/office/officeart/2009/3/layout/HorizontalOrganizationChart"/>
    <dgm:cxn modelId="{20797104-7122-41A1-A4D5-28D573463CA3}" type="presParOf" srcId="{DD6D184D-3997-46D3-880F-EA1ADCE6B6A5}" destId="{2A6FFCD5-0AC2-4261-B926-BE81B663F578}" srcOrd="2" destOrd="0" presId="urn:microsoft.com/office/officeart/2009/3/layout/HorizontalOrganizationChart"/>
    <dgm:cxn modelId="{93EEBEC1-FBB6-41BC-BABF-8ACB588774AF}" type="presParOf" srcId="{657FC354-31C9-48D9-92F6-2AC436C42AC9}" destId="{CB11873C-344A-463B-97D2-B2BB297C98C3}" srcOrd="5" destOrd="0" presId="urn:microsoft.com/office/officeart/2009/3/layout/HorizontalOrganizationChart"/>
    <dgm:cxn modelId="{1462740D-EDAE-40B2-8305-4AEB3E00D94D}" type="presParOf" srcId="{CB11873C-344A-463B-97D2-B2BB297C98C3}" destId="{45479C40-9FB2-47E6-B86E-5F15F350A6F9}" srcOrd="0" destOrd="0" presId="urn:microsoft.com/office/officeart/2009/3/layout/HorizontalOrganizationChart"/>
    <dgm:cxn modelId="{823844B9-526E-44FF-99C0-F9370D395AFC}" type="presParOf" srcId="{45479C40-9FB2-47E6-B86E-5F15F350A6F9}" destId="{5E5171B3-4DDD-48C4-97A5-E302E65DEA8C}" srcOrd="0" destOrd="0" presId="urn:microsoft.com/office/officeart/2009/3/layout/HorizontalOrganizationChart"/>
    <dgm:cxn modelId="{F16C966B-F419-4056-B98D-392D61E49F4D}" type="presParOf" srcId="{45479C40-9FB2-47E6-B86E-5F15F350A6F9}" destId="{03A28254-210E-4B4F-938D-068469D81F6C}" srcOrd="1" destOrd="0" presId="urn:microsoft.com/office/officeart/2009/3/layout/HorizontalOrganizationChart"/>
    <dgm:cxn modelId="{1B0D6558-60F0-4A00-9723-AD6DDD0A58EE}" type="presParOf" srcId="{CB11873C-344A-463B-97D2-B2BB297C98C3}" destId="{28BAC6AB-A528-4D2A-B565-E6604F32C292}" srcOrd="1" destOrd="0" presId="urn:microsoft.com/office/officeart/2009/3/layout/HorizontalOrganizationChart"/>
    <dgm:cxn modelId="{892A22F4-4244-4348-887B-F7FCE5B5145D}" type="presParOf" srcId="{CB11873C-344A-463B-97D2-B2BB297C98C3}" destId="{03FBFC60-0BEF-4626-B5B3-2E0C89AE1BE6}" srcOrd="2" destOrd="0" presId="urn:microsoft.com/office/officeart/2009/3/layout/HorizontalOrganizationChart"/>
    <dgm:cxn modelId="{143D1B3D-748B-4675-9B0F-C849E41666A8}" type="presParOf" srcId="{657FC354-31C9-48D9-92F6-2AC436C42AC9}" destId="{D36668C0-F384-4B84-8143-B38E6B28C5CB}" srcOrd="6" destOrd="0" presId="urn:microsoft.com/office/officeart/2009/3/layout/HorizontalOrganizationChart"/>
    <dgm:cxn modelId="{FE56F3EC-1661-40BF-A65D-C07895820954}" type="presParOf" srcId="{D36668C0-F384-4B84-8143-B38E6B28C5CB}" destId="{75800FEA-D7DD-4C18-873E-377DFE9569B6}" srcOrd="0" destOrd="0" presId="urn:microsoft.com/office/officeart/2009/3/layout/HorizontalOrganizationChart"/>
    <dgm:cxn modelId="{3E62EB64-5646-4B74-A0A1-54DD6D977A0E}" type="presParOf" srcId="{75800FEA-D7DD-4C18-873E-377DFE9569B6}" destId="{F7CABAD7-EAD3-4B03-A8BE-174FC826F9BB}" srcOrd="0" destOrd="0" presId="urn:microsoft.com/office/officeart/2009/3/layout/HorizontalOrganizationChart"/>
    <dgm:cxn modelId="{A5C4B304-FA1C-481F-9820-99B52886142B}" type="presParOf" srcId="{75800FEA-D7DD-4C18-873E-377DFE9569B6}" destId="{61C6A896-3D96-40C8-93E3-A1AC4B40FD68}" srcOrd="1" destOrd="0" presId="urn:microsoft.com/office/officeart/2009/3/layout/HorizontalOrganizationChart"/>
    <dgm:cxn modelId="{E7DB826D-6BF3-41B0-AC22-D16F06704728}" type="presParOf" srcId="{D36668C0-F384-4B84-8143-B38E6B28C5CB}" destId="{F680E932-3D7E-4F5A-9BE8-E59641806960}" srcOrd="1" destOrd="0" presId="urn:microsoft.com/office/officeart/2009/3/layout/HorizontalOrganizationChart"/>
    <dgm:cxn modelId="{6DE6F634-EC15-469A-83A8-362BD2547CB6}" type="presParOf" srcId="{D36668C0-F384-4B84-8143-B38E6B28C5CB}" destId="{B80493BA-CE07-41E5-B1DB-FDD583F34CD0}" srcOrd="2" destOrd="0" presId="urn:microsoft.com/office/officeart/2009/3/layout/HorizontalOrganizationChart"/>
    <dgm:cxn modelId="{536D4B35-30AE-4E26-9521-05B822D5B2DE}" type="presParOf" srcId="{657FC354-31C9-48D9-92F6-2AC436C42AC9}" destId="{C9156A76-2FD3-4D0C-8967-CD2D9DA5B20A}" srcOrd="7" destOrd="0" presId="urn:microsoft.com/office/officeart/2009/3/layout/HorizontalOrganizationChart"/>
    <dgm:cxn modelId="{74AFEB91-6E77-4FF3-A8B9-5C5ED1743FFD}" type="presParOf" srcId="{C9156A76-2FD3-4D0C-8967-CD2D9DA5B20A}" destId="{872E4694-B7DD-408E-962F-4FDDA436B4B2}" srcOrd="0" destOrd="0" presId="urn:microsoft.com/office/officeart/2009/3/layout/HorizontalOrganizationChart"/>
    <dgm:cxn modelId="{CE2B5DCF-E488-4E60-9DC8-C7197F0B891F}" type="presParOf" srcId="{872E4694-B7DD-408E-962F-4FDDA436B4B2}" destId="{6BF4E50A-9DD3-45A4-9B12-FF52DA595635}" srcOrd="0" destOrd="0" presId="urn:microsoft.com/office/officeart/2009/3/layout/HorizontalOrganizationChart"/>
    <dgm:cxn modelId="{BEEF313A-E09C-493B-BF1A-D77965E32B11}" type="presParOf" srcId="{872E4694-B7DD-408E-962F-4FDDA436B4B2}" destId="{3CF3C686-F66B-4FBD-AEAC-6821C89653DA}" srcOrd="1" destOrd="0" presId="urn:microsoft.com/office/officeart/2009/3/layout/HorizontalOrganizationChart"/>
    <dgm:cxn modelId="{55D8A93B-9F9F-4290-B3A0-BB094B08CDF5}" type="presParOf" srcId="{C9156A76-2FD3-4D0C-8967-CD2D9DA5B20A}" destId="{D4593284-2893-45A5-A255-E2A193E54713}" srcOrd="1" destOrd="0" presId="urn:microsoft.com/office/officeart/2009/3/layout/HorizontalOrganizationChart"/>
    <dgm:cxn modelId="{04A08F01-083B-4E1D-97C0-2521F2C12597}" type="presParOf" srcId="{C9156A76-2FD3-4D0C-8967-CD2D9DA5B20A}" destId="{76ACBB5B-3E86-4990-A630-1F8AAA61FDC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E80ABF-25F1-4D28-A75C-A05318C02B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2B109A-B0D2-42A8-A1BE-39C5DF0B1F62}">
      <dgm:prSet custT="1"/>
      <dgm:spPr>
        <a:solidFill>
          <a:schemeClr val="tx2">
            <a:lumMod val="20000"/>
            <a:lumOff val="8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Якість повітря</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E1692C25-2FCA-47C7-8606-CA5CA1DBCA6D}" type="parTrans" cxnId="{ED4F0C45-0E00-414E-9D46-D55119755CA7}">
      <dgm:prSet/>
      <dgm:spPr/>
      <dgm:t>
        <a:bodyPr/>
        <a:lstStyle/>
        <a:p>
          <a:endParaRPr lang="en-US" sz="1600">
            <a:solidFill>
              <a:schemeClr val="bg2">
                <a:lumMod val="95000"/>
              </a:schemeClr>
            </a:solidFill>
            <a:latin typeface="Arial" panose="020B0604020202020204" pitchFamily="34" charset="0"/>
            <a:cs typeface="Arial" panose="020B0604020202020204" pitchFamily="34" charset="0"/>
          </a:endParaRPr>
        </a:p>
      </dgm:t>
    </dgm:pt>
    <dgm:pt modelId="{D70D86D4-7B97-47A8-ABA1-7B310F787716}" type="sibTrans" cxnId="{ED4F0C45-0E00-414E-9D46-D55119755CA7}">
      <dgm:prSet/>
      <dgm:spPr/>
      <dgm:t>
        <a:bodyPr/>
        <a:lstStyle/>
        <a:p>
          <a:endParaRPr lang="en-US" sz="1600">
            <a:solidFill>
              <a:schemeClr val="bg2">
                <a:lumMod val="95000"/>
              </a:schemeClr>
            </a:solidFill>
            <a:latin typeface="Arial" panose="020B0604020202020204" pitchFamily="34" charset="0"/>
            <a:cs typeface="Arial" panose="020B0604020202020204" pitchFamily="34" charset="0"/>
          </a:endParaRPr>
        </a:p>
      </dgm:t>
    </dgm:pt>
    <dgm:pt modelId="{8F70C5C2-95FE-4BE8-A863-C96391A268AE}">
      <dgm:prSet custT="1"/>
      <dgm:spPr>
        <a:solidFill>
          <a:schemeClr val="tx2">
            <a:lumMod val="40000"/>
            <a:lumOff val="6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Шум та вібрації</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A10EFBF6-7F5E-4F4D-AE7E-A40A1F449974}" type="parTrans" cxnId="{E6978ECB-B7AE-4BBC-BAA6-939E69D67E63}">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87EF9032-8932-4605-AE6F-B9C06DB093F4}" type="sibTrans" cxnId="{E6978ECB-B7AE-4BBC-BAA6-939E69D67E63}">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92E10EFD-C2AA-44BC-90D4-BA244905CA40}">
      <dgm:prSet custT="1"/>
      <dgm:spPr>
        <a:solidFill>
          <a:schemeClr val="tx2">
            <a:lumMod val="40000"/>
            <a:lumOff val="6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Екологія</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547751E9-ED66-4A9D-AD1E-B78006E7EFB5}" type="parTrans" cxnId="{472921D1-C324-49F8-9B86-7D14D21E465E}">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DF0A9A99-FE3A-43E4-9C57-896FFC10281C}" type="sibTrans" cxnId="{472921D1-C324-49F8-9B86-7D14D21E465E}">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828011D4-8251-444A-A475-0202DB915582}">
      <dgm:prSet custT="1"/>
      <dgm:spPr>
        <a:solidFill>
          <a:schemeClr val="tx2">
            <a:lumMod val="60000"/>
            <a:lumOff val="4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Культурна спадщина</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E742276A-5430-4AD7-B6D2-500ED3106036}" type="parTrans" cxnId="{6AA28A4A-268A-4465-A3E8-8C70F1BFA761}">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76AD44CD-5ACA-42FC-9828-E1088F5A7992}" type="sibTrans" cxnId="{6AA28A4A-268A-4465-A3E8-8C70F1BFA761}">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9BA48C0E-A912-423C-BE87-F5973A678CA7}">
      <dgm:prSet custT="1"/>
      <dgm:spPr>
        <a:solidFill>
          <a:schemeClr val="tx2">
            <a:lumMod val="60000"/>
            <a:lumOff val="4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Ландшафт та зовнішній вигляд</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D470D50E-5066-4DD1-9873-C746EFE297C0}" type="parTrans" cxnId="{5D74AAB6-3C66-4749-8245-51024674DCF9}">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A6DCA29C-E395-4B0A-899A-AE1E8CEF0BB7}" type="sibTrans" cxnId="{5D74AAB6-3C66-4749-8245-51024674DCF9}">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43B9D37C-8138-409D-9800-DA649F0986E6}">
      <dgm:prSet custT="1"/>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Геологія та гідрогеологія</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D2BFD586-65FF-48E9-8994-386AC834B6D0}" type="parTrans" cxnId="{8383F002-9492-4293-AE69-85B2B93C6B19}">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D014A75C-EFEE-4EB2-840F-6CD8C94560E5}" type="sibTrans" cxnId="{8383F002-9492-4293-AE69-85B2B93C6B19}">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2E7B6F70-2E91-4D23-9889-9FD337507B88}">
      <dgm:prSet custT="1"/>
      <dgm:spPr>
        <a:solidFill>
          <a:schemeClr val="tx2">
            <a:lumMod val="75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Матеріали та відходи</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E87A88F2-062C-439D-BE76-F46FA93BA033}" type="parTrans" cxnId="{A5C71B34-30D9-45C3-A173-B5ED765F3A89}">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6C2FBD29-EF96-425A-B62F-11FC7C394963}" type="sibTrans" cxnId="{A5C71B34-30D9-45C3-A173-B5ED765F3A89}">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2B042617-3FF6-4E3A-B314-C91520589A7F}">
      <dgm:prSet custT="1"/>
      <dgm:spPr>
        <a:solidFill>
          <a:schemeClr val="accent1">
            <a:lumMod val="5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Зміна клімату</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BBCB463B-1C77-44E7-9C7B-C85176E17524}" type="parTrans" cxnId="{38C5B03A-0DF9-4CC8-9854-E48FFF938A7A}">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3BC6FF2C-A0A9-47D6-89C2-5531F0C79B95}" type="sibTrans" cxnId="{38C5B03A-0DF9-4CC8-9854-E48FFF938A7A}">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48D31515-88C6-474F-A20E-B643AC8E79BE}">
      <dgm:prSet custT="1"/>
      <dgm:spPr>
        <a:solidFill>
          <a:schemeClr val="tx2">
            <a:lumMod val="50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Кумулятивні ефекти</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0053B0CE-8969-446D-8F65-22222C4DF663}" type="parTrans" cxnId="{10FB410E-2A83-4825-B0C3-339AE27B3333}">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19354FE7-E5AB-4A88-ADC9-C1E7B168AE9F}" type="sibTrans" cxnId="{10FB410E-2A83-4825-B0C3-339AE27B3333}">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F76179AC-832D-4C61-930F-9DAB61047331}">
      <dgm:prSet custT="1"/>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Середовище поверхневих вод</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97A46FEB-666D-4C19-8972-4BBDF107C403}" type="sibTrans" cxnId="{4E4471CE-78F7-40B6-887F-ABF960FBBDCF}">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51D8AA9B-751A-4188-9AB6-88C25B83E1C0}" type="parTrans" cxnId="{4E4471CE-78F7-40B6-887F-ABF960FBBDCF}">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8075251F-0A46-4E41-BDDF-7C81DA762450}">
      <dgm:prSet phldrT="[Text]" custT="1"/>
      <dgm:spPr>
        <a:solidFill>
          <a:schemeClr val="tx2">
            <a:lumMod val="75000"/>
          </a:schemeClr>
        </a:solidFill>
      </dgm:spPr>
      <dgm:t>
        <a:bodyPr/>
        <a:lstStyle/>
        <a:p>
          <a:r>
            <a:rPr lang="az-Cyrl-AZ" sz="1600" dirty="0">
              <a:solidFill>
                <a:schemeClr val="bg2">
                  <a:lumMod val="95000"/>
                </a:schemeClr>
              </a:solidFill>
              <a:latin typeface="Arial" panose="020B0604020202020204" pitchFamily="34" charset="0"/>
              <a:cs typeface="Arial" panose="020B0604020202020204" pitchFamily="34" charset="0"/>
            </a:rPr>
            <a:t>Соціальні аспекти </a:t>
          </a:r>
          <a:endParaRPr lang="en-GB" sz="1600" dirty="0">
            <a:solidFill>
              <a:schemeClr val="bg2">
                <a:lumMod val="95000"/>
              </a:schemeClr>
            </a:solidFill>
            <a:latin typeface="Arial" panose="020B0604020202020204" pitchFamily="34" charset="0"/>
            <a:cs typeface="Arial" panose="020B0604020202020204" pitchFamily="34" charset="0"/>
          </a:endParaRPr>
        </a:p>
      </dgm:t>
    </dgm:pt>
    <dgm:pt modelId="{A1DA5C2C-5A08-4B5E-8255-03CC99DBB6AE}" type="parTrans" cxnId="{D2D3B602-FF20-45A0-9515-C124D88526BF}">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95C98456-104D-487E-A195-B9EF6A76C00F}" type="sibTrans" cxnId="{D2D3B602-FF20-45A0-9515-C124D88526BF}">
      <dgm:prSet/>
      <dgm:spPr/>
      <dgm:t>
        <a:bodyPr/>
        <a:lstStyle/>
        <a:p>
          <a:endParaRPr lang="en-GB" sz="1600">
            <a:solidFill>
              <a:schemeClr val="bg2">
                <a:lumMod val="95000"/>
              </a:schemeClr>
            </a:solidFill>
            <a:latin typeface="Arial" panose="020B0604020202020204" pitchFamily="34" charset="0"/>
            <a:cs typeface="Arial" panose="020B0604020202020204" pitchFamily="34" charset="0"/>
          </a:endParaRPr>
        </a:p>
      </dgm:t>
    </dgm:pt>
    <dgm:pt modelId="{D2317EDC-CEDA-4847-B2CE-CBCCB10516B2}" type="pres">
      <dgm:prSet presAssocID="{21E80ABF-25F1-4D28-A75C-A05318C02B57}" presName="linear" presStyleCnt="0">
        <dgm:presLayoutVars>
          <dgm:animLvl val="lvl"/>
          <dgm:resizeHandles val="exact"/>
        </dgm:presLayoutVars>
      </dgm:prSet>
      <dgm:spPr/>
      <dgm:t>
        <a:bodyPr/>
        <a:lstStyle/>
        <a:p>
          <a:endParaRPr lang="uk-UA"/>
        </a:p>
      </dgm:t>
    </dgm:pt>
    <dgm:pt modelId="{153D8E11-482A-481C-854E-636536A3682D}" type="pres">
      <dgm:prSet presAssocID="{0B2B109A-B0D2-42A8-A1BE-39C5DF0B1F62}" presName="parentText" presStyleLbl="node1" presStyleIdx="0" presStyleCnt="11">
        <dgm:presLayoutVars>
          <dgm:chMax val="0"/>
          <dgm:bulletEnabled val="1"/>
        </dgm:presLayoutVars>
      </dgm:prSet>
      <dgm:spPr>
        <a:prstGeom prst="rect">
          <a:avLst/>
        </a:prstGeom>
      </dgm:spPr>
      <dgm:t>
        <a:bodyPr/>
        <a:lstStyle/>
        <a:p>
          <a:endParaRPr lang="uk-UA"/>
        </a:p>
      </dgm:t>
    </dgm:pt>
    <dgm:pt modelId="{AD4E6735-A6EA-4C43-8F13-704512E5839C}" type="pres">
      <dgm:prSet presAssocID="{D70D86D4-7B97-47A8-ABA1-7B310F787716}" presName="spacer" presStyleCnt="0"/>
      <dgm:spPr/>
    </dgm:pt>
    <dgm:pt modelId="{277B6B6A-18B2-4E19-88A6-6979BFA948D0}" type="pres">
      <dgm:prSet presAssocID="{8F70C5C2-95FE-4BE8-A863-C96391A268AE}" presName="parentText" presStyleLbl="node1" presStyleIdx="1" presStyleCnt="11">
        <dgm:presLayoutVars>
          <dgm:chMax val="0"/>
          <dgm:bulletEnabled val="1"/>
        </dgm:presLayoutVars>
      </dgm:prSet>
      <dgm:spPr>
        <a:prstGeom prst="rect">
          <a:avLst/>
        </a:prstGeom>
      </dgm:spPr>
      <dgm:t>
        <a:bodyPr/>
        <a:lstStyle/>
        <a:p>
          <a:endParaRPr lang="uk-UA"/>
        </a:p>
      </dgm:t>
    </dgm:pt>
    <dgm:pt modelId="{6D1CF09B-71DA-492F-95EC-40CE5A16A3AC}" type="pres">
      <dgm:prSet presAssocID="{87EF9032-8932-4605-AE6F-B9C06DB093F4}" presName="spacer" presStyleCnt="0"/>
      <dgm:spPr/>
    </dgm:pt>
    <dgm:pt modelId="{3BD31074-96AF-4757-B3C9-C2C971BCE194}" type="pres">
      <dgm:prSet presAssocID="{92E10EFD-C2AA-44BC-90D4-BA244905CA40}" presName="parentText" presStyleLbl="node1" presStyleIdx="2" presStyleCnt="11">
        <dgm:presLayoutVars>
          <dgm:chMax val="0"/>
          <dgm:bulletEnabled val="1"/>
        </dgm:presLayoutVars>
      </dgm:prSet>
      <dgm:spPr>
        <a:prstGeom prst="rect">
          <a:avLst/>
        </a:prstGeom>
      </dgm:spPr>
      <dgm:t>
        <a:bodyPr/>
        <a:lstStyle/>
        <a:p>
          <a:endParaRPr lang="uk-UA"/>
        </a:p>
      </dgm:t>
    </dgm:pt>
    <dgm:pt modelId="{37B51CF2-55AD-46CE-AB1D-3A761FA30767}" type="pres">
      <dgm:prSet presAssocID="{DF0A9A99-FE3A-43E4-9C57-896FFC10281C}" presName="spacer" presStyleCnt="0"/>
      <dgm:spPr/>
    </dgm:pt>
    <dgm:pt modelId="{6CF7C489-042D-4BDD-8E1D-3883908177A7}" type="pres">
      <dgm:prSet presAssocID="{828011D4-8251-444A-A475-0202DB915582}" presName="parentText" presStyleLbl="node1" presStyleIdx="3" presStyleCnt="11">
        <dgm:presLayoutVars>
          <dgm:chMax val="0"/>
          <dgm:bulletEnabled val="1"/>
        </dgm:presLayoutVars>
      </dgm:prSet>
      <dgm:spPr>
        <a:prstGeom prst="rect">
          <a:avLst/>
        </a:prstGeom>
      </dgm:spPr>
      <dgm:t>
        <a:bodyPr/>
        <a:lstStyle/>
        <a:p>
          <a:endParaRPr lang="uk-UA"/>
        </a:p>
      </dgm:t>
    </dgm:pt>
    <dgm:pt modelId="{EA473461-992B-4BC9-8BF1-E58DEEB16CCC}" type="pres">
      <dgm:prSet presAssocID="{76AD44CD-5ACA-42FC-9828-E1088F5A7992}" presName="spacer" presStyleCnt="0"/>
      <dgm:spPr/>
    </dgm:pt>
    <dgm:pt modelId="{DB23C574-7883-4B5D-91C1-0B24B0E29819}" type="pres">
      <dgm:prSet presAssocID="{9BA48C0E-A912-423C-BE87-F5973A678CA7}" presName="parentText" presStyleLbl="node1" presStyleIdx="4" presStyleCnt="11">
        <dgm:presLayoutVars>
          <dgm:chMax val="0"/>
          <dgm:bulletEnabled val="1"/>
        </dgm:presLayoutVars>
      </dgm:prSet>
      <dgm:spPr>
        <a:prstGeom prst="rect">
          <a:avLst/>
        </a:prstGeom>
      </dgm:spPr>
      <dgm:t>
        <a:bodyPr/>
        <a:lstStyle/>
        <a:p>
          <a:endParaRPr lang="uk-UA"/>
        </a:p>
      </dgm:t>
    </dgm:pt>
    <dgm:pt modelId="{E843AB95-BBAE-403B-BCCE-39F521E9C533}" type="pres">
      <dgm:prSet presAssocID="{A6DCA29C-E395-4B0A-899A-AE1E8CEF0BB7}" presName="spacer" presStyleCnt="0"/>
      <dgm:spPr/>
    </dgm:pt>
    <dgm:pt modelId="{9A075237-1C86-407A-8B74-73D7FF579D8B}" type="pres">
      <dgm:prSet presAssocID="{F76179AC-832D-4C61-930F-9DAB61047331}" presName="parentText" presStyleLbl="node1" presStyleIdx="5" presStyleCnt="11">
        <dgm:presLayoutVars>
          <dgm:chMax val="0"/>
          <dgm:bulletEnabled val="1"/>
        </dgm:presLayoutVars>
      </dgm:prSet>
      <dgm:spPr>
        <a:prstGeom prst="rect">
          <a:avLst/>
        </a:prstGeom>
      </dgm:spPr>
      <dgm:t>
        <a:bodyPr/>
        <a:lstStyle/>
        <a:p>
          <a:endParaRPr lang="uk-UA"/>
        </a:p>
      </dgm:t>
    </dgm:pt>
    <dgm:pt modelId="{DD0BC7B3-17C4-4634-A711-F25FFD288E5B}" type="pres">
      <dgm:prSet presAssocID="{97A46FEB-666D-4C19-8972-4BBDF107C403}" presName="spacer" presStyleCnt="0"/>
      <dgm:spPr/>
    </dgm:pt>
    <dgm:pt modelId="{AD8B5D7D-641E-4F09-A6C4-1DAD1AF67AE6}" type="pres">
      <dgm:prSet presAssocID="{43B9D37C-8138-409D-9800-DA649F0986E6}" presName="parentText" presStyleLbl="node1" presStyleIdx="6" presStyleCnt="11">
        <dgm:presLayoutVars>
          <dgm:chMax val="0"/>
          <dgm:bulletEnabled val="1"/>
        </dgm:presLayoutVars>
      </dgm:prSet>
      <dgm:spPr>
        <a:prstGeom prst="rect">
          <a:avLst/>
        </a:prstGeom>
      </dgm:spPr>
      <dgm:t>
        <a:bodyPr/>
        <a:lstStyle/>
        <a:p>
          <a:endParaRPr lang="uk-UA"/>
        </a:p>
      </dgm:t>
    </dgm:pt>
    <dgm:pt modelId="{27F8D827-7286-46DB-90F8-DA21F7F6D5F8}" type="pres">
      <dgm:prSet presAssocID="{D014A75C-EFEE-4EB2-840F-6CD8C94560E5}" presName="spacer" presStyleCnt="0"/>
      <dgm:spPr/>
    </dgm:pt>
    <dgm:pt modelId="{26AE050C-697E-4261-9E45-DE4E53AB21C7}" type="pres">
      <dgm:prSet presAssocID="{8075251F-0A46-4E41-BDDF-7C81DA762450}" presName="parentText" presStyleLbl="node1" presStyleIdx="7" presStyleCnt="11">
        <dgm:presLayoutVars>
          <dgm:chMax val="0"/>
          <dgm:bulletEnabled val="1"/>
        </dgm:presLayoutVars>
      </dgm:prSet>
      <dgm:spPr>
        <a:prstGeom prst="rect">
          <a:avLst/>
        </a:prstGeom>
      </dgm:spPr>
      <dgm:t>
        <a:bodyPr/>
        <a:lstStyle/>
        <a:p>
          <a:endParaRPr lang="uk-UA"/>
        </a:p>
      </dgm:t>
    </dgm:pt>
    <dgm:pt modelId="{53DB1C00-3D57-4A46-864F-7EF258EA151B}" type="pres">
      <dgm:prSet presAssocID="{95C98456-104D-487E-A195-B9EF6A76C00F}" presName="spacer" presStyleCnt="0"/>
      <dgm:spPr/>
    </dgm:pt>
    <dgm:pt modelId="{F68B3F78-8C4E-460B-90C6-B2CFBAEFE4B1}" type="pres">
      <dgm:prSet presAssocID="{2E7B6F70-2E91-4D23-9889-9FD337507B88}" presName="parentText" presStyleLbl="node1" presStyleIdx="8" presStyleCnt="11">
        <dgm:presLayoutVars>
          <dgm:chMax val="0"/>
          <dgm:bulletEnabled val="1"/>
        </dgm:presLayoutVars>
      </dgm:prSet>
      <dgm:spPr>
        <a:prstGeom prst="rect">
          <a:avLst/>
        </a:prstGeom>
      </dgm:spPr>
      <dgm:t>
        <a:bodyPr/>
        <a:lstStyle/>
        <a:p>
          <a:endParaRPr lang="uk-UA"/>
        </a:p>
      </dgm:t>
    </dgm:pt>
    <dgm:pt modelId="{1513DB1B-1508-4011-8D34-1DF95B98CF22}" type="pres">
      <dgm:prSet presAssocID="{6C2FBD29-EF96-425A-B62F-11FC7C394963}" presName="spacer" presStyleCnt="0"/>
      <dgm:spPr/>
    </dgm:pt>
    <dgm:pt modelId="{01C63E53-D11D-45C7-A399-A9F93DA43830}" type="pres">
      <dgm:prSet presAssocID="{2B042617-3FF6-4E3A-B314-C91520589A7F}" presName="parentText" presStyleLbl="node1" presStyleIdx="9" presStyleCnt="11">
        <dgm:presLayoutVars>
          <dgm:chMax val="0"/>
          <dgm:bulletEnabled val="1"/>
        </dgm:presLayoutVars>
      </dgm:prSet>
      <dgm:spPr>
        <a:prstGeom prst="rect">
          <a:avLst/>
        </a:prstGeom>
      </dgm:spPr>
      <dgm:t>
        <a:bodyPr/>
        <a:lstStyle/>
        <a:p>
          <a:endParaRPr lang="uk-UA"/>
        </a:p>
      </dgm:t>
    </dgm:pt>
    <dgm:pt modelId="{C374A888-FEFF-4170-93D4-0B944AFF4947}" type="pres">
      <dgm:prSet presAssocID="{3BC6FF2C-A0A9-47D6-89C2-5531F0C79B95}" presName="spacer" presStyleCnt="0"/>
      <dgm:spPr/>
    </dgm:pt>
    <dgm:pt modelId="{7EDFF877-6819-4714-B531-31C295165EEA}" type="pres">
      <dgm:prSet presAssocID="{48D31515-88C6-474F-A20E-B643AC8E79BE}" presName="parentText" presStyleLbl="node1" presStyleIdx="10" presStyleCnt="11">
        <dgm:presLayoutVars>
          <dgm:chMax val="0"/>
          <dgm:bulletEnabled val="1"/>
        </dgm:presLayoutVars>
      </dgm:prSet>
      <dgm:spPr>
        <a:prstGeom prst="rect">
          <a:avLst/>
        </a:prstGeom>
      </dgm:spPr>
      <dgm:t>
        <a:bodyPr/>
        <a:lstStyle/>
        <a:p>
          <a:endParaRPr lang="uk-UA"/>
        </a:p>
      </dgm:t>
    </dgm:pt>
  </dgm:ptLst>
  <dgm:cxnLst>
    <dgm:cxn modelId="{FB5B0616-7DD5-488B-8EC5-22743A661894}" type="presOf" srcId="{828011D4-8251-444A-A475-0202DB915582}" destId="{6CF7C489-042D-4BDD-8E1D-3883908177A7}" srcOrd="0" destOrd="0" presId="urn:microsoft.com/office/officeart/2005/8/layout/vList2"/>
    <dgm:cxn modelId="{38C5B03A-0DF9-4CC8-9854-E48FFF938A7A}" srcId="{21E80ABF-25F1-4D28-A75C-A05318C02B57}" destId="{2B042617-3FF6-4E3A-B314-C91520589A7F}" srcOrd="9" destOrd="0" parTransId="{BBCB463B-1C77-44E7-9C7B-C85176E17524}" sibTransId="{3BC6FF2C-A0A9-47D6-89C2-5531F0C79B95}"/>
    <dgm:cxn modelId="{D2D3B602-FF20-45A0-9515-C124D88526BF}" srcId="{21E80ABF-25F1-4D28-A75C-A05318C02B57}" destId="{8075251F-0A46-4E41-BDDF-7C81DA762450}" srcOrd="7" destOrd="0" parTransId="{A1DA5C2C-5A08-4B5E-8255-03CC99DBB6AE}" sibTransId="{95C98456-104D-487E-A195-B9EF6A76C00F}"/>
    <dgm:cxn modelId="{BA6BA89E-30C8-41D5-B020-AF4FB9B45561}" type="presOf" srcId="{2B042617-3FF6-4E3A-B314-C91520589A7F}" destId="{01C63E53-D11D-45C7-A399-A9F93DA43830}" srcOrd="0" destOrd="0" presId="urn:microsoft.com/office/officeart/2005/8/layout/vList2"/>
    <dgm:cxn modelId="{DC940F85-A550-4A08-AACD-AC5F3D1D7F83}" type="presOf" srcId="{9BA48C0E-A912-423C-BE87-F5973A678CA7}" destId="{DB23C574-7883-4B5D-91C1-0B24B0E29819}" srcOrd="0" destOrd="0" presId="urn:microsoft.com/office/officeart/2005/8/layout/vList2"/>
    <dgm:cxn modelId="{4A570B12-E944-4E96-9FDA-758E9B0D0EFA}" type="presOf" srcId="{92E10EFD-C2AA-44BC-90D4-BA244905CA40}" destId="{3BD31074-96AF-4757-B3C9-C2C971BCE194}" srcOrd="0" destOrd="0" presId="urn:microsoft.com/office/officeart/2005/8/layout/vList2"/>
    <dgm:cxn modelId="{181F600D-FD0C-4F69-8546-0BB90CFF708D}" type="presOf" srcId="{48D31515-88C6-474F-A20E-B643AC8E79BE}" destId="{7EDFF877-6819-4714-B531-31C295165EEA}" srcOrd="0" destOrd="0" presId="urn:microsoft.com/office/officeart/2005/8/layout/vList2"/>
    <dgm:cxn modelId="{C3903821-A0E2-453D-82DB-FCF0871C1F3B}" type="presOf" srcId="{2E7B6F70-2E91-4D23-9889-9FD337507B88}" destId="{F68B3F78-8C4E-460B-90C6-B2CFBAEFE4B1}" srcOrd="0" destOrd="0" presId="urn:microsoft.com/office/officeart/2005/8/layout/vList2"/>
    <dgm:cxn modelId="{ED4F0C45-0E00-414E-9D46-D55119755CA7}" srcId="{21E80ABF-25F1-4D28-A75C-A05318C02B57}" destId="{0B2B109A-B0D2-42A8-A1BE-39C5DF0B1F62}" srcOrd="0" destOrd="0" parTransId="{E1692C25-2FCA-47C7-8606-CA5CA1DBCA6D}" sibTransId="{D70D86D4-7B97-47A8-ABA1-7B310F787716}"/>
    <dgm:cxn modelId="{4E4471CE-78F7-40B6-887F-ABF960FBBDCF}" srcId="{21E80ABF-25F1-4D28-A75C-A05318C02B57}" destId="{F76179AC-832D-4C61-930F-9DAB61047331}" srcOrd="5" destOrd="0" parTransId="{51D8AA9B-751A-4188-9AB6-88C25B83E1C0}" sibTransId="{97A46FEB-666D-4C19-8972-4BBDF107C403}"/>
    <dgm:cxn modelId="{30ADBC7E-D441-4413-8496-CD4625BA081E}" type="presOf" srcId="{43B9D37C-8138-409D-9800-DA649F0986E6}" destId="{AD8B5D7D-641E-4F09-A6C4-1DAD1AF67AE6}" srcOrd="0" destOrd="0" presId="urn:microsoft.com/office/officeart/2005/8/layout/vList2"/>
    <dgm:cxn modelId="{69F021DB-8B30-4AC9-A2AC-BA7C4297C0D6}" type="presOf" srcId="{8F70C5C2-95FE-4BE8-A863-C96391A268AE}" destId="{277B6B6A-18B2-4E19-88A6-6979BFA948D0}" srcOrd="0" destOrd="0" presId="urn:microsoft.com/office/officeart/2005/8/layout/vList2"/>
    <dgm:cxn modelId="{DB6CBFD5-0147-4E24-BFC9-F1D84C56B4D1}" type="presOf" srcId="{F76179AC-832D-4C61-930F-9DAB61047331}" destId="{9A075237-1C86-407A-8B74-73D7FF579D8B}" srcOrd="0" destOrd="0" presId="urn:microsoft.com/office/officeart/2005/8/layout/vList2"/>
    <dgm:cxn modelId="{E6978ECB-B7AE-4BBC-BAA6-939E69D67E63}" srcId="{21E80ABF-25F1-4D28-A75C-A05318C02B57}" destId="{8F70C5C2-95FE-4BE8-A863-C96391A268AE}" srcOrd="1" destOrd="0" parTransId="{A10EFBF6-7F5E-4F4D-AE7E-A40A1F449974}" sibTransId="{87EF9032-8932-4605-AE6F-B9C06DB093F4}"/>
    <dgm:cxn modelId="{3F2D9FED-BD58-4F77-BFED-7DA344A44A4D}" type="presOf" srcId="{8075251F-0A46-4E41-BDDF-7C81DA762450}" destId="{26AE050C-697E-4261-9E45-DE4E53AB21C7}" srcOrd="0" destOrd="0" presId="urn:microsoft.com/office/officeart/2005/8/layout/vList2"/>
    <dgm:cxn modelId="{6AA28A4A-268A-4465-A3E8-8C70F1BFA761}" srcId="{21E80ABF-25F1-4D28-A75C-A05318C02B57}" destId="{828011D4-8251-444A-A475-0202DB915582}" srcOrd="3" destOrd="0" parTransId="{E742276A-5430-4AD7-B6D2-500ED3106036}" sibTransId="{76AD44CD-5ACA-42FC-9828-E1088F5A7992}"/>
    <dgm:cxn modelId="{10FB410E-2A83-4825-B0C3-339AE27B3333}" srcId="{21E80ABF-25F1-4D28-A75C-A05318C02B57}" destId="{48D31515-88C6-474F-A20E-B643AC8E79BE}" srcOrd="10" destOrd="0" parTransId="{0053B0CE-8969-446D-8F65-22222C4DF663}" sibTransId="{19354FE7-E5AB-4A88-ADC9-C1E7B168AE9F}"/>
    <dgm:cxn modelId="{8383F002-9492-4293-AE69-85B2B93C6B19}" srcId="{21E80ABF-25F1-4D28-A75C-A05318C02B57}" destId="{43B9D37C-8138-409D-9800-DA649F0986E6}" srcOrd="6" destOrd="0" parTransId="{D2BFD586-65FF-48E9-8994-386AC834B6D0}" sibTransId="{D014A75C-EFEE-4EB2-840F-6CD8C94560E5}"/>
    <dgm:cxn modelId="{A5C71B34-30D9-45C3-A173-B5ED765F3A89}" srcId="{21E80ABF-25F1-4D28-A75C-A05318C02B57}" destId="{2E7B6F70-2E91-4D23-9889-9FD337507B88}" srcOrd="8" destOrd="0" parTransId="{E87A88F2-062C-439D-BE76-F46FA93BA033}" sibTransId="{6C2FBD29-EF96-425A-B62F-11FC7C394963}"/>
    <dgm:cxn modelId="{37A9ABB7-BBB2-492E-9E42-72E44419BE1E}" type="presOf" srcId="{0B2B109A-B0D2-42A8-A1BE-39C5DF0B1F62}" destId="{153D8E11-482A-481C-854E-636536A3682D}" srcOrd="0" destOrd="0" presId="urn:microsoft.com/office/officeart/2005/8/layout/vList2"/>
    <dgm:cxn modelId="{5D74AAB6-3C66-4749-8245-51024674DCF9}" srcId="{21E80ABF-25F1-4D28-A75C-A05318C02B57}" destId="{9BA48C0E-A912-423C-BE87-F5973A678CA7}" srcOrd="4" destOrd="0" parTransId="{D470D50E-5066-4DD1-9873-C746EFE297C0}" sibTransId="{A6DCA29C-E395-4B0A-899A-AE1E8CEF0BB7}"/>
    <dgm:cxn modelId="{8D0B5907-4C27-4333-8074-62B233CEF369}" type="presOf" srcId="{21E80ABF-25F1-4D28-A75C-A05318C02B57}" destId="{D2317EDC-CEDA-4847-B2CE-CBCCB10516B2}" srcOrd="0" destOrd="0" presId="urn:microsoft.com/office/officeart/2005/8/layout/vList2"/>
    <dgm:cxn modelId="{472921D1-C324-49F8-9B86-7D14D21E465E}" srcId="{21E80ABF-25F1-4D28-A75C-A05318C02B57}" destId="{92E10EFD-C2AA-44BC-90D4-BA244905CA40}" srcOrd="2" destOrd="0" parTransId="{547751E9-ED66-4A9D-AD1E-B78006E7EFB5}" sibTransId="{DF0A9A99-FE3A-43E4-9C57-896FFC10281C}"/>
    <dgm:cxn modelId="{7A162945-3E50-4058-828A-2E0A14751984}" type="presParOf" srcId="{D2317EDC-CEDA-4847-B2CE-CBCCB10516B2}" destId="{153D8E11-482A-481C-854E-636536A3682D}" srcOrd="0" destOrd="0" presId="urn:microsoft.com/office/officeart/2005/8/layout/vList2"/>
    <dgm:cxn modelId="{36BE8EFB-00C0-43A1-83D9-0D043E421A2C}" type="presParOf" srcId="{D2317EDC-CEDA-4847-B2CE-CBCCB10516B2}" destId="{AD4E6735-A6EA-4C43-8F13-704512E5839C}" srcOrd="1" destOrd="0" presId="urn:microsoft.com/office/officeart/2005/8/layout/vList2"/>
    <dgm:cxn modelId="{18EFE2A6-B154-491D-B3DE-EC3EE796AE82}" type="presParOf" srcId="{D2317EDC-CEDA-4847-B2CE-CBCCB10516B2}" destId="{277B6B6A-18B2-4E19-88A6-6979BFA948D0}" srcOrd="2" destOrd="0" presId="urn:microsoft.com/office/officeart/2005/8/layout/vList2"/>
    <dgm:cxn modelId="{E8A1B396-D2E0-413D-B8B1-4703AA8D76BC}" type="presParOf" srcId="{D2317EDC-CEDA-4847-B2CE-CBCCB10516B2}" destId="{6D1CF09B-71DA-492F-95EC-40CE5A16A3AC}" srcOrd="3" destOrd="0" presId="urn:microsoft.com/office/officeart/2005/8/layout/vList2"/>
    <dgm:cxn modelId="{D9D04900-1951-4F84-8FB3-21C0E2305A16}" type="presParOf" srcId="{D2317EDC-CEDA-4847-B2CE-CBCCB10516B2}" destId="{3BD31074-96AF-4757-B3C9-C2C971BCE194}" srcOrd="4" destOrd="0" presId="urn:microsoft.com/office/officeart/2005/8/layout/vList2"/>
    <dgm:cxn modelId="{FFAE1930-17FE-4877-AAB1-8550B515A924}" type="presParOf" srcId="{D2317EDC-CEDA-4847-B2CE-CBCCB10516B2}" destId="{37B51CF2-55AD-46CE-AB1D-3A761FA30767}" srcOrd="5" destOrd="0" presId="urn:microsoft.com/office/officeart/2005/8/layout/vList2"/>
    <dgm:cxn modelId="{6B733F73-62C0-4BD4-916A-8AA8B68E5908}" type="presParOf" srcId="{D2317EDC-CEDA-4847-B2CE-CBCCB10516B2}" destId="{6CF7C489-042D-4BDD-8E1D-3883908177A7}" srcOrd="6" destOrd="0" presId="urn:microsoft.com/office/officeart/2005/8/layout/vList2"/>
    <dgm:cxn modelId="{F855D819-94D4-4C7F-84B9-708CF7D2C345}" type="presParOf" srcId="{D2317EDC-CEDA-4847-B2CE-CBCCB10516B2}" destId="{EA473461-992B-4BC9-8BF1-E58DEEB16CCC}" srcOrd="7" destOrd="0" presId="urn:microsoft.com/office/officeart/2005/8/layout/vList2"/>
    <dgm:cxn modelId="{3537EA6D-F136-4A27-8269-4347B812D15C}" type="presParOf" srcId="{D2317EDC-CEDA-4847-B2CE-CBCCB10516B2}" destId="{DB23C574-7883-4B5D-91C1-0B24B0E29819}" srcOrd="8" destOrd="0" presId="urn:microsoft.com/office/officeart/2005/8/layout/vList2"/>
    <dgm:cxn modelId="{B82207A6-4AB4-4F2C-A82C-8474A884B639}" type="presParOf" srcId="{D2317EDC-CEDA-4847-B2CE-CBCCB10516B2}" destId="{E843AB95-BBAE-403B-BCCE-39F521E9C533}" srcOrd="9" destOrd="0" presId="urn:microsoft.com/office/officeart/2005/8/layout/vList2"/>
    <dgm:cxn modelId="{1D105F6A-26FE-4D7D-AA47-4D2BBF1BA714}" type="presParOf" srcId="{D2317EDC-CEDA-4847-B2CE-CBCCB10516B2}" destId="{9A075237-1C86-407A-8B74-73D7FF579D8B}" srcOrd="10" destOrd="0" presId="urn:microsoft.com/office/officeart/2005/8/layout/vList2"/>
    <dgm:cxn modelId="{0A0CF5E7-5ECD-4EE3-8B3B-C56E5BD3A148}" type="presParOf" srcId="{D2317EDC-CEDA-4847-B2CE-CBCCB10516B2}" destId="{DD0BC7B3-17C4-4634-A711-F25FFD288E5B}" srcOrd="11" destOrd="0" presId="urn:microsoft.com/office/officeart/2005/8/layout/vList2"/>
    <dgm:cxn modelId="{C425A47D-0FC4-42C5-B744-BA7F3B8D27CE}" type="presParOf" srcId="{D2317EDC-CEDA-4847-B2CE-CBCCB10516B2}" destId="{AD8B5D7D-641E-4F09-A6C4-1DAD1AF67AE6}" srcOrd="12" destOrd="0" presId="urn:microsoft.com/office/officeart/2005/8/layout/vList2"/>
    <dgm:cxn modelId="{5E16DFFD-0C88-4C40-B4BA-84907D2D0D2D}" type="presParOf" srcId="{D2317EDC-CEDA-4847-B2CE-CBCCB10516B2}" destId="{27F8D827-7286-46DB-90F8-DA21F7F6D5F8}" srcOrd="13" destOrd="0" presId="urn:microsoft.com/office/officeart/2005/8/layout/vList2"/>
    <dgm:cxn modelId="{20A343F7-DD79-4716-A177-0326DF5E9B48}" type="presParOf" srcId="{D2317EDC-CEDA-4847-B2CE-CBCCB10516B2}" destId="{26AE050C-697E-4261-9E45-DE4E53AB21C7}" srcOrd="14" destOrd="0" presId="urn:microsoft.com/office/officeart/2005/8/layout/vList2"/>
    <dgm:cxn modelId="{48444B46-8189-47B1-97BC-3201C1FB8058}" type="presParOf" srcId="{D2317EDC-CEDA-4847-B2CE-CBCCB10516B2}" destId="{53DB1C00-3D57-4A46-864F-7EF258EA151B}" srcOrd="15" destOrd="0" presId="urn:microsoft.com/office/officeart/2005/8/layout/vList2"/>
    <dgm:cxn modelId="{4468072D-B94D-4610-A83E-0BE42E961A8D}" type="presParOf" srcId="{D2317EDC-CEDA-4847-B2CE-CBCCB10516B2}" destId="{F68B3F78-8C4E-460B-90C6-B2CFBAEFE4B1}" srcOrd="16" destOrd="0" presId="urn:microsoft.com/office/officeart/2005/8/layout/vList2"/>
    <dgm:cxn modelId="{7CE16A8D-137C-4AE8-A08B-FF59AFAE82F0}" type="presParOf" srcId="{D2317EDC-CEDA-4847-B2CE-CBCCB10516B2}" destId="{1513DB1B-1508-4011-8D34-1DF95B98CF22}" srcOrd="17" destOrd="0" presId="urn:microsoft.com/office/officeart/2005/8/layout/vList2"/>
    <dgm:cxn modelId="{815B4369-106A-4BCC-8193-60E8FEE86CDF}" type="presParOf" srcId="{D2317EDC-CEDA-4847-B2CE-CBCCB10516B2}" destId="{01C63E53-D11D-45C7-A399-A9F93DA43830}" srcOrd="18" destOrd="0" presId="urn:microsoft.com/office/officeart/2005/8/layout/vList2"/>
    <dgm:cxn modelId="{0847C5E7-CD98-4DD9-A69F-1071EFA190C5}" type="presParOf" srcId="{D2317EDC-CEDA-4847-B2CE-CBCCB10516B2}" destId="{C374A888-FEFF-4170-93D4-0B944AFF4947}" srcOrd="19" destOrd="0" presId="urn:microsoft.com/office/officeart/2005/8/layout/vList2"/>
    <dgm:cxn modelId="{E2F09FCB-6322-42B3-B636-57D7B71949D4}" type="presParOf" srcId="{D2317EDC-CEDA-4847-B2CE-CBCCB10516B2}" destId="{7EDFF877-6819-4714-B531-31C295165EEA}"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F2D4A9-4994-4093-962D-EC8ED3AC39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5B9D301-28EA-44D3-ABF9-E9FEE37BC1F4}">
      <dgm:prSet phldrT="[Text]" custT="1"/>
      <dgm:spPr/>
      <dgm:t>
        <a:bodyPr/>
        <a:lstStyle/>
        <a:p>
          <a:r>
            <a:rPr lang="ru-RU" sz="1400" b="0" i="0" u="none" dirty="0">
              <a:latin typeface="Arial" panose="020B0604020202020204" pitchFamily="34" charset="0"/>
              <a:cs typeface="Arial" panose="020B0604020202020204" pitchFamily="34" charset="0"/>
            </a:rPr>
            <a:t>Якщо Ви не можете отримати доступ за </a:t>
          </a:r>
          <a:endParaRPr lang="en-GB" sz="1400" b="0" i="0" u="none" dirty="0">
            <a:latin typeface="Arial" panose="020B0604020202020204" pitchFamily="34" charset="0"/>
            <a:cs typeface="Arial" panose="020B0604020202020204" pitchFamily="34" charset="0"/>
          </a:endParaRPr>
        </a:p>
        <a:p>
          <a:r>
            <a:rPr lang="ru-RU" sz="1400" b="0" i="0" u="none" dirty="0">
              <a:latin typeface="Arial" panose="020B0604020202020204" pitchFamily="34" charset="0"/>
              <a:cs typeface="Arial" panose="020B0604020202020204" pitchFamily="34" charset="0"/>
            </a:rPr>
            <a:t>посиланням вище, то копія НТР може бути </a:t>
          </a:r>
          <a:endParaRPr lang="en-GB" sz="1400" b="0" i="0" u="none" dirty="0">
            <a:latin typeface="Arial" panose="020B0604020202020204" pitchFamily="34" charset="0"/>
            <a:cs typeface="Arial" panose="020B0604020202020204" pitchFamily="34" charset="0"/>
          </a:endParaRPr>
        </a:p>
        <a:p>
          <a:r>
            <a:rPr lang="ru-RU" sz="1400" b="0" i="0" u="none" dirty="0">
              <a:latin typeface="Arial" panose="020B0604020202020204" pitchFamily="34" charset="0"/>
              <a:cs typeface="Arial" panose="020B0604020202020204" pitchFamily="34" charset="0"/>
            </a:rPr>
            <a:t>надіслана поштою. Щоб подати запит </a:t>
          </a:r>
          <a:endParaRPr lang="en-GB" sz="1400" b="0" i="0" u="none" dirty="0">
            <a:latin typeface="Arial" panose="020B0604020202020204" pitchFamily="34" charset="0"/>
            <a:cs typeface="Arial" panose="020B0604020202020204" pitchFamily="34" charset="0"/>
          </a:endParaRPr>
        </a:p>
        <a:p>
          <a:r>
            <a:rPr lang="ru-RU" sz="1400" b="0" i="0" u="none" dirty="0">
              <a:latin typeface="Arial" panose="020B0604020202020204" pitchFamily="34" charset="0"/>
              <a:cs typeface="Arial" panose="020B0604020202020204" pitchFamily="34" charset="0"/>
            </a:rPr>
            <a:t>на поштове отримання копії, будь ласка, </a:t>
          </a:r>
          <a:endParaRPr lang="en-GB" sz="1400" b="0" i="0" u="none" dirty="0">
            <a:latin typeface="Arial" panose="020B0604020202020204" pitchFamily="34" charset="0"/>
            <a:cs typeface="Arial" panose="020B0604020202020204" pitchFamily="34" charset="0"/>
          </a:endParaRPr>
        </a:p>
        <a:p>
          <a:r>
            <a:rPr lang="ru-RU" sz="1400" b="0" i="0" u="none" dirty="0">
              <a:latin typeface="Arial" panose="020B0604020202020204" pitchFamily="34" charset="0"/>
              <a:cs typeface="Arial" panose="020B0604020202020204" pitchFamily="34" charset="0"/>
            </a:rPr>
            <a:t>зверніться до пані Оксани Косюк, фахівця </a:t>
          </a:r>
          <a:endParaRPr lang="en-GB" sz="1400" b="0" i="0" u="none" dirty="0">
            <a:latin typeface="Arial" panose="020B0604020202020204" pitchFamily="34" charset="0"/>
            <a:cs typeface="Arial" panose="020B0604020202020204" pitchFamily="34" charset="0"/>
          </a:endParaRPr>
        </a:p>
        <a:p>
          <a:r>
            <a:rPr lang="ru-RU" sz="1400" b="0" i="0" u="none" dirty="0">
              <a:latin typeface="Arial" panose="020B0604020202020204" pitchFamily="34" charset="0"/>
              <a:cs typeface="Arial" panose="020B0604020202020204" pitchFamily="34" charset="0"/>
            </a:rPr>
            <a:t>із зв’язків з громадськістю та пресою за </a:t>
          </a:r>
          <a:endParaRPr lang="en-GB" sz="1400" b="0" i="0" u="none" dirty="0">
            <a:latin typeface="Arial" panose="020B0604020202020204" pitchFamily="34" charset="0"/>
            <a:cs typeface="Arial" panose="020B0604020202020204" pitchFamily="34" charset="0"/>
          </a:endParaRPr>
        </a:p>
        <a:p>
          <a:r>
            <a:rPr lang="ru-RU" sz="1400" b="0" i="0" u="none" dirty="0">
              <a:latin typeface="Arial" panose="020B0604020202020204" pitchFamily="34" charset="0"/>
              <a:cs typeface="Arial" panose="020B0604020202020204" pitchFamily="34" charset="0"/>
            </a:rPr>
            <a:t>номером +38 096 838 44 76.</a:t>
          </a:r>
          <a:endParaRPr lang="en-GB" sz="1400" b="0" i="0" u="none" dirty="0">
            <a:latin typeface="Arial" panose="020B0604020202020204" pitchFamily="34" charset="0"/>
            <a:cs typeface="Arial" panose="020B0604020202020204" pitchFamily="34" charset="0"/>
          </a:endParaRPr>
        </a:p>
      </dgm:t>
    </dgm:pt>
    <dgm:pt modelId="{FEC4F462-F44B-490C-BCF0-45BD1CBFC798}" type="parTrans" cxnId="{74411819-944A-4A76-A82F-F3D628A9FCF5}">
      <dgm:prSet/>
      <dgm:spPr/>
      <dgm:t>
        <a:bodyPr/>
        <a:lstStyle/>
        <a:p>
          <a:endParaRPr lang="en-GB" sz="1400">
            <a:latin typeface="Arial" panose="020B0604020202020204" pitchFamily="34" charset="0"/>
            <a:cs typeface="Arial" panose="020B0604020202020204" pitchFamily="34" charset="0"/>
          </a:endParaRPr>
        </a:p>
      </dgm:t>
    </dgm:pt>
    <dgm:pt modelId="{122B28CA-A4D5-4C99-BD94-A8DDA7FE804B}" type="sibTrans" cxnId="{74411819-944A-4A76-A82F-F3D628A9FCF5}">
      <dgm:prSet/>
      <dgm:spPr/>
      <dgm:t>
        <a:bodyPr/>
        <a:lstStyle/>
        <a:p>
          <a:endParaRPr lang="en-GB" sz="1400">
            <a:latin typeface="Arial" panose="020B0604020202020204" pitchFamily="34" charset="0"/>
            <a:cs typeface="Arial" panose="020B0604020202020204" pitchFamily="34" charset="0"/>
          </a:endParaRPr>
        </a:p>
      </dgm:t>
    </dgm:pt>
    <dgm:pt modelId="{2D050A39-EA60-4908-B954-164BA0D0EED6}">
      <dgm:prSet phldrT="[Text]" custT="1"/>
      <dgm:spPr/>
      <dgm:t>
        <a:bodyPr/>
        <a:lstStyle/>
        <a:p>
          <a:r>
            <a:rPr lang="az-Cyrl-AZ" sz="1400" b="1" kern="1200" dirty="0">
              <a:solidFill>
                <a:srgbClr val="FFFFFF"/>
              </a:solidFill>
              <a:latin typeface="Arial" panose="020B0604020202020204" pitchFamily="34" charset="0"/>
              <a:ea typeface="+mn-ea"/>
              <a:cs typeface="Arial" panose="020B0604020202020204" pitchFamily="34" charset="0"/>
            </a:rPr>
            <a:t>Документи </a:t>
          </a:r>
          <a:r>
            <a:rPr lang="az-Cyrl-AZ" sz="1400" b="1" kern="1200" dirty="0" smtClean="0">
              <a:solidFill>
                <a:srgbClr val="FFFFFF"/>
              </a:solidFill>
              <a:latin typeface="Arial" panose="020B0604020202020204" pitchFamily="34" charset="0"/>
              <a:ea typeface="+mn-ea"/>
              <a:cs typeface="Arial" panose="020B0604020202020204" pitchFamily="34" charset="0"/>
            </a:rPr>
            <a:t>розкриття інформації</a:t>
          </a:r>
          <a:endParaRPr lang="en-GB" sz="1400" b="1" kern="1200" dirty="0">
            <a:solidFill>
              <a:srgbClr val="FFFFFF"/>
            </a:solidFill>
            <a:latin typeface="Arial" panose="020B0604020202020204" pitchFamily="34" charset="0"/>
            <a:ea typeface="+mn-ea"/>
            <a:cs typeface="Arial" panose="020B0604020202020204" pitchFamily="34" charset="0"/>
          </a:endParaRPr>
        </a:p>
        <a:p>
          <a:r>
            <a:rPr lang="en-GB" sz="1400" kern="1200" dirty="0">
              <a:latin typeface="Arial" panose="020B0604020202020204" pitchFamily="34" charset="0"/>
              <a:cs typeface="Arial" panose="020B0604020202020204" pitchFamily="34" charset="0"/>
            </a:rPr>
            <a:t/>
          </a:r>
          <a:br>
            <a:rPr lang="en-GB"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
          </a:r>
          <a:br>
            <a:rPr lang="en-GB"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https://www.ebrd.com/work-with-us/projects/esia/khmelnitsky-solid-waste-project.html </a:t>
          </a:r>
        </a:p>
      </dgm:t>
    </dgm:pt>
    <dgm:pt modelId="{0F34F991-F216-4A09-8641-CF391D135EDF}" type="parTrans" cxnId="{AB5F9A3B-A40F-4C49-B423-FF2427454ED6}">
      <dgm:prSet/>
      <dgm:spPr/>
      <dgm:t>
        <a:bodyPr/>
        <a:lstStyle/>
        <a:p>
          <a:endParaRPr lang="en-GB" sz="1400">
            <a:latin typeface="Arial" panose="020B0604020202020204" pitchFamily="34" charset="0"/>
            <a:cs typeface="Arial" panose="020B0604020202020204" pitchFamily="34" charset="0"/>
          </a:endParaRPr>
        </a:p>
      </dgm:t>
    </dgm:pt>
    <dgm:pt modelId="{B881921B-B860-4C27-8179-E45005DD9C36}" type="sibTrans" cxnId="{AB5F9A3B-A40F-4C49-B423-FF2427454ED6}">
      <dgm:prSet/>
      <dgm:spPr/>
      <dgm:t>
        <a:bodyPr/>
        <a:lstStyle/>
        <a:p>
          <a:endParaRPr lang="en-GB" sz="1400">
            <a:latin typeface="Arial" panose="020B0604020202020204" pitchFamily="34" charset="0"/>
            <a:cs typeface="Arial" panose="020B0604020202020204" pitchFamily="34" charset="0"/>
          </a:endParaRPr>
        </a:p>
      </dgm:t>
    </dgm:pt>
    <dgm:pt modelId="{B57547D9-5DDA-478E-922B-C46E42D5EFDF}" type="pres">
      <dgm:prSet presAssocID="{58F2D4A9-4994-4093-962D-EC8ED3AC3924}" presName="diagram" presStyleCnt="0">
        <dgm:presLayoutVars>
          <dgm:dir/>
          <dgm:resizeHandles val="exact"/>
        </dgm:presLayoutVars>
      </dgm:prSet>
      <dgm:spPr/>
      <dgm:t>
        <a:bodyPr/>
        <a:lstStyle/>
        <a:p>
          <a:endParaRPr lang="uk-UA"/>
        </a:p>
      </dgm:t>
    </dgm:pt>
    <dgm:pt modelId="{CDB5C937-2457-4366-8C2B-F44051FD68DD}" type="pres">
      <dgm:prSet presAssocID="{2D050A39-EA60-4908-B954-164BA0D0EED6}" presName="node" presStyleLbl="node1" presStyleIdx="0" presStyleCnt="2" custScaleX="142380">
        <dgm:presLayoutVars>
          <dgm:bulletEnabled val="1"/>
        </dgm:presLayoutVars>
      </dgm:prSet>
      <dgm:spPr/>
      <dgm:t>
        <a:bodyPr/>
        <a:lstStyle/>
        <a:p>
          <a:endParaRPr lang="uk-UA"/>
        </a:p>
      </dgm:t>
    </dgm:pt>
    <dgm:pt modelId="{7FCC767A-0FA0-4D3A-B471-20F0F6FCBC56}" type="pres">
      <dgm:prSet presAssocID="{B881921B-B860-4C27-8179-E45005DD9C36}" presName="sibTrans" presStyleCnt="0"/>
      <dgm:spPr/>
    </dgm:pt>
    <dgm:pt modelId="{5D8C7DD5-D4A8-4043-B859-AFC22077FE09}" type="pres">
      <dgm:prSet presAssocID="{45B9D301-28EA-44D3-ABF9-E9FEE37BC1F4}" presName="node" presStyleLbl="node1" presStyleIdx="1" presStyleCnt="2" custScaleX="141828">
        <dgm:presLayoutVars>
          <dgm:bulletEnabled val="1"/>
        </dgm:presLayoutVars>
      </dgm:prSet>
      <dgm:spPr/>
      <dgm:t>
        <a:bodyPr/>
        <a:lstStyle/>
        <a:p>
          <a:endParaRPr lang="uk-UA"/>
        </a:p>
      </dgm:t>
    </dgm:pt>
  </dgm:ptLst>
  <dgm:cxnLst>
    <dgm:cxn modelId="{AB5F9A3B-A40F-4C49-B423-FF2427454ED6}" srcId="{58F2D4A9-4994-4093-962D-EC8ED3AC3924}" destId="{2D050A39-EA60-4908-B954-164BA0D0EED6}" srcOrd="0" destOrd="0" parTransId="{0F34F991-F216-4A09-8641-CF391D135EDF}" sibTransId="{B881921B-B860-4C27-8179-E45005DD9C36}"/>
    <dgm:cxn modelId="{74411819-944A-4A76-A82F-F3D628A9FCF5}" srcId="{58F2D4A9-4994-4093-962D-EC8ED3AC3924}" destId="{45B9D301-28EA-44D3-ABF9-E9FEE37BC1F4}" srcOrd="1" destOrd="0" parTransId="{FEC4F462-F44B-490C-BCF0-45BD1CBFC798}" sibTransId="{122B28CA-A4D5-4C99-BD94-A8DDA7FE804B}"/>
    <dgm:cxn modelId="{74F6C6DC-50C0-4472-A631-083EAC63CF29}" type="presOf" srcId="{45B9D301-28EA-44D3-ABF9-E9FEE37BC1F4}" destId="{5D8C7DD5-D4A8-4043-B859-AFC22077FE09}" srcOrd="0" destOrd="0" presId="urn:microsoft.com/office/officeart/2005/8/layout/default"/>
    <dgm:cxn modelId="{F788C10A-1E51-4DF0-A781-668289823B76}" type="presOf" srcId="{2D050A39-EA60-4908-B954-164BA0D0EED6}" destId="{CDB5C937-2457-4366-8C2B-F44051FD68DD}" srcOrd="0" destOrd="0" presId="urn:microsoft.com/office/officeart/2005/8/layout/default"/>
    <dgm:cxn modelId="{1AF682A5-C518-4EC8-AF31-ED2399ED3F41}" type="presOf" srcId="{58F2D4A9-4994-4093-962D-EC8ED3AC3924}" destId="{B57547D9-5DDA-478E-922B-C46E42D5EFDF}" srcOrd="0" destOrd="0" presId="urn:microsoft.com/office/officeart/2005/8/layout/default"/>
    <dgm:cxn modelId="{168E9328-9CA1-445E-A066-1AC09E139AE5}" type="presParOf" srcId="{B57547D9-5DDA-478E-922B-C46E42D5EFDF}" destId="{CDB5C937-2457-4366-8C2B-F44051FD68DD}" srcOrd="0" destOrd="0" presId="urn:microsoft.com/office/officeart/2005/8/layout/default"/>
    <dgm:cxn modelId="{32AB2120-E97A-4EDC-8500-6910737D25CB}" type="presParOf" srcId="{B57547D9-5DDA-478E-922B-C46E42D5EFDF}" destId="{7FCC767A-0FA0-4D3A-B471-20F0F6FCBC56}" srcOrd="1" destOrd="0" presId="urn:microsoft.com/office/officeart/2005/8/layout/default"/>
    <dgm:cxn modelId="{BE367D25-D52C-48DD-8B75-59C14A4F3EFD}" type="presParOf" srcId="{B57547D9-5DDA-478E-922B-C46E42D5EFDF}" destId="{5D8C7DD5-D4A8-4043-B859-AFC22077FE0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B03DE-1B11-4E57-B588-7F6C3E82AB8E}">
      <dsp:nvSpPr>
        <dsp:cNvPr id="0" name=""/>
        <dsp:cNvSpPr/>
      </dsp:nvSpPr>
      <dsp:spPr>
        <a:xfrm>
          <a:off x="4165007" y="1570128"/>
          <a:ext cx="309567" cy="332784"/>
        </a:xfrm>
        <a:custGeom>
          <a:avLst/>
          <a:gdLst/>
          <a:ahLst/>
          <a:cxnLst/>
          <a:rect l="0" t="0" r="0" b="0"/>
          <a:pathLst>
            <a:path>
              <a:moveTo>
                <a:pt x="0" y="0"/>
              </a:moveTo>
              <a:lnTo>
                <a:pt x="154783" y="0"/>
              </a:lnTo>
              <a:lnTo>
                <a:pt x="154783" y="332784"/>
              </a:lnTo>
              <a:lnTo>
                <a:pt x="309567" y="33278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556067-CFFC-452E-94E3-394C6BA6F01C}">
      <dsp:nvSpPr>
        <dsp:cNvPr id="0" name=""/>
        <dsp:cNvSpPr/>
      </dsp:nvSpPr>
      <dsp:spPr>
        <a:xfrm>
          <a:off x="4165007" y="1237343"/>
          <a:ext cx="309567" cy="332784"/>
        </a:xfrm>
        <a:custGeom>
          <a:avLst/>
          <a:gdLst/>
          <a:ahLst/>
          <a:cxnLst/>
          <a:rect l="0" t="0" r="0" b="0"/>
          <a:pathLst>
            <a:path>
              <a:moveTo>
                <a:pt x="0" y="332784"/>
              </a:moveTo>
              <a:lnTo>
                <a:pt x="154783" y="332784"/>
              </a:lnTo>
              <a:lnTo>
                <a:pt x="154783" y="0"/>
              </a:lnTo>
              <a:lnTo>
                <a:pt x="309567"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9C2A50-2917-4996-8045-EA48172F7BA7}">
      <dsp:nvSpPr>
        <dsp:cNvPr id="0" name=""/>
        <dsp:cNvSpPr/>
      </dsp:nvSpPr>
      <dsp:spPr>
        <a:xfrm>
          <a:off x="779643" y="2944"/>
          <a:ext cx="3385364" cy="472089"/>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err="1" smtClean="0">
              <a:latin typeface="Arial" panose="020B0604020202020204" pitchFamily="34" charset="0"/>
              <a:cs typeface="Arial" panose="020B0604020202020204" pitchFamily="34" charset="0"/>
            </a:rPr>
            <a:t>Оцінка</a:t>
          </a:r>
          <a:r>
            <a:rPr lang="ru-RU" sz="1400" kern="1200" dirty="0" smtClean="0">
              <a:latin typeface="Arial" panose="020B0604020202020204" pitchFamily="34" charset="0"/>
              <a:cs typeface="Arial" panose="020B0604020202020204" pitchFamily="34" charset="0"/>
            </a:rPr>
            <a:t> </a:t>
          </a:r>
          <a:r>
            <a:rPr lang="ru-RU" sz="1400" kern="1200" dirty="0" err="1" smtClean="0">
              <a:latin typeface="Arial" panose="020B0604020202020204" pitchFamily="34" charset="0"/>
              <a:cs typeface="Arial" panose="020B0604020202020204" pitchFamily="34" charset="0"/>
            </a:rPr>
            <a:t>впливу</a:t>
          </a:r>
          <a:r>
            <a:rPr lang="ru-RU" sz="1400" kern="1200" dirty="0" smtClean="0">
              <a:latin typeface="Arial" panose="020B0604020202020204" pitchFamily="34" charset="0"/>
              <a:cs typeface="Arial" panose="020B0604020202020204" pitchFamily="34" charset="0"/>
            </a:rPr>
            <a:t> на </a:t>
          </a:r>
          <a:r>
            <a:rPr lang="ru-RU" sz="1400" kern="1200" dirty="0" err="1" smtClean="0">
              <a:latin typeface="Arial" panose="020B0604020202020204" pitchFamily="34" charset="0"/>
              <a:cs typeface="Arial" panose="020B0604020202020204" pitchFamily="34" charset="0"/>
            </a:rPr>
            <a:t>довкілля</a:t>
          </a:r>
          <a:r>
            <a:rPr lang="ru-RU" sz="1400" kern="1200" dirty="0" smtClean="0">
              <a:latin typeface="Arial" panose="020B0604020202020204" pitchFamily="34" charset="0"/>
              <a:cs typeface="Arial" panose="020B0604020202020204" pitchFamily="34" charset="0"/>
            </a:rPr>
            <a:t> (ОВД) </a:t>
          </a:r>
          <a:endParaRPr lang="ru-RU" sz="1400"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kern="1200" dirty="0" smtClean="0">
              <a:latin typeface="Arial" panose="020B0604020202020204" pitchFamily="34" charset="0"/>
              <a:cs typeface="Arial" panose="020B0604020202020204" pitchFamily="34" charset="0"/>
            </a:rPr>
            <a:t>(</a:t>
          </a:r>
          <a:r>
            <a:rPr lang="ru-RU" sz="1400" kern="1200" dirty="0" err="1" smtClean="0">
              <a:latin typeface="Arial" panose="020B0604020202020204" pitchFamily="34" charset="0"/>
              <a:cs typeface="Arial" panose="020B0604020202020204" pitchFamily="34" charset="0"/>
            </a:rPr>
            <a:t>Тільки</a:t>
          </a:r>
          <a:r>
            <a:rPr lang="ru-RU" sz="1400" kern="1200" dirty="0" smtClean="0">
              <a:latin typeface="Arial" panose="020B0604020202020204" pitchFamily="34" charset="0"/>
              <a:cs typeface="Arial" panose="020B0604020202020204" pitchFamily="34" charset="0"/>
            </a:rPr>
            <a:t> </a:t>
          </a:r>
          <a:r>
            <a:rPr lang="ru-RU" sz="1400" kern="1200" dirty="0">
              <a:latin typeface="Arial" panose="020B0604020202020204" pitchFamily="34" charset="0"/>
              <a:cs typeface="Arial" panose="020B0604020202020204" pitchFamily="34" charset="0"/>
            </a:rPr>
            <a:t>елементи 1 та </a:t>
          </a:r>
          <a:r>
            <a:rPr lang="ru-RU" sz="1400" kern="1200" dirty="0" smtClean="0">
              <a:latin typeface="Arial" panose="020B0604020202020204" pitchFamily="34" charset="0"/>
              <a:cs typeface="Arial" panose="020B0604020202020204" pitchFamily="34" charset="0"/>
            </a:rPr>
            <a:t>2)</a:t>
          </a:r>
          <a:endParaRPr lang="en-GB" sz="1400" kern="1200" dirty="0">
            <a:latin typeface="Arial" panose="020B0604020202020204" pitchFamily="34" charset="0"/>
            <a:cs typeface="Arial" panose="020B0604020202020204" pitchFamily="34" charset="0"/>
          </a:endParaRPr>
        </a:p>
      </dsp:txBody>
      <dsp:txXfrm>
        <a:off x="779643" y="2944"/>
        <a:ext cx="3385364" cy="472089"/>
      </dsp:txXfrm>
    </dsp:sp>
    <dsp:sp modelId="{42F2C0C4-8077-4316-AE71-A8BD3F9278C9}">
      <dsp:nvSpPr>
        <dsp:cNvPr id="0" name=""/>
        <dsp:cNvSpPr/>
      </dsp:nvSpPr>
      <dsp:spPr>
        <a:xfrm>
          <a:off x="779643" y="668514"/>
          <a:ext cx="3385364" cy="472089"/>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z-Cyrl-AZ" sz="1400" kern="1200" dirty="0">
              <a:latin typeface="Arial" panose="020B0604020202020204" pitchFamily="34" charset="0"/>
              <a:cs typeface="Arial" panose="020B0604020202020204" pitchFamily="34" charset="0"/>
            </a:rPr>
            <a:t>Розгляд ТЕО </a:t>
          </a:r>
          <a:endParaRPr lang="en-GB" sz="1400" kern="1200" dirty="0">
            <a:latin typeface="Arial" panose="020B0604020202020204" pitchFamily="34" charset="0"/>
            <a:cs typeface="Arial" panose="020B0604020202020204" pitchFamily="34" charset="0"/>
          </a:endParaRPr>
        </a:p>
      </dsp:txBody>
      <dsp:txXfrm>
        <a:off x="779643" y="668514"/>
        <a:ext cx="3385364" cy="472089"/>
      </dsp:txXfrm>
    </dsp:sp>
    <dsp:sp modelId="{5F143CCC-E72F-406E-87B1-A9F86E956CE7}">
      <dsp:nvSpPr>
        <dsp:cNvPr id="0" name=""/>
        <dsp:cNvSpPr/>
      </dsp:nvSpPr>
      <dsp:spPr>
        <a:xfrm>
          <a:off x="779643" y="1334083"/>
          <a:ext cx="3385364" cy="472089"/>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solidFill>
                <a:sysClr val="windowText" lastClr="000000"/>
              </a:solidFill>
              <a:latin typeface="Arial" panose="020B0604020202020204" pitchFamily="34" charset="0"/>
              <a:cs typeface="Arial" panose="020B0604020202020204" pitchFamily="34" charset="0"/>
            </a:rPr>
            <a:t>Оцінка екологічних та соціальних впливів </a:t>
          </a:r>
          <a:endParaRPr lang="en-GB" sz="1400" kern="1200" dirty="0">
            <a:solidFill>
              <a:sysClr val="windowText" lastClr="000000"/>
            </a:solidFill>
            <a:latin typeface="Arial" panose="020B0604020202020204" pitchFamily="34" charset="0"/>
            <a:cs typeface="Arial" panose="020B0604020202020204" pitchFamily="34" charset="0"/>
          </a:endParaRPr>
        </a:p>
      </dsp:txBody>
      <dsp:txXfrm>
        <a:off x="779643" y="1334083"/>
        <a:ext cx="3385364" cy="472089"/>
      </dsp:txXfrm>
    </dsp:sp>
    <dsp:sp modelId="{AE2787BD-1360-4D88-8E30-5D4E94325D15}">
      <dsp:nvSpPr>
        <dsp:cNvPr id="0" name=""/>
        <dsp:cNvSpPr/>
      </dsp:nvSpPr>
      <dsp:spPr>
        <a:xfrm>
          <a:off x="4474574" y="1001298"/>
          <a:ext cx="3006284" cy="472089"/>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z-Cyrl-AZ" sz="1400" kern="1200" dirty="0" smtClean="0">
              <a:solidFill>
                <a:sysClr val="windowText" lastClr="000000"/>
              </a:solidFill>
              <a:latin typeface="Arial" panose="020B0604020202020204" pitchFamily="34" charset="0"/>
              <a:cs typeface="Arial" panose="020B0604020202020204" pitchFamily="34" charset="0"/>
            </a:rPr>
            <a:t>Стислий </a:t>
          </a:r>
          <a:r>
            <a:rPr lang="az-Cyrl-AZ" sz="1400" kern="1200" dirty="0">
              <a:solidFill>
                <a:sysClr val="windowText" lastClr="000000"/>
              </a:solidFill>
              <a:latin typeface="Arial" panose="020B0604020202020204" pitchFamily="34" charset="0"/>
              <a:cs typeface="Arial" panose="020B0604020202020204" pitchFamily="34" charset="0"/>
            </a:rPr>
            <a:t>нетехнічний опис </a:t>
          </a:r>
          <a:endParaRPr lang="en-GB" sz="1400" kern="1200" dirty="0">
            <a:solidFill>
              <a:sysClr val="windowText" lastClr="000000"/>
            </a:solidFill>
            <a:latin typeface="Arial" panose="020B0604020202020204" pitchFamily="34" charset="0"/>
            <a:cs typeface="Arial" panose="020B0604020202020204" pitchFamily="34" charset="0"/>
          </a:endParaRPr>
        </a:p>
      </dsp:txBody>
      <dsp:txXfrm>
        <a:off x="4474574" y="1001298"/>
        <a:ext cx="3006284" cy="472089"/>
      </dsp:txXfrm>
    </dsp:sp>
    <dsp:sp modelId="{56716959-C7B1-450B-BF12-512CFF310EB4}">
      <dsp:nvSpPr>
        <dsp:cNvPr id="0" name=""/>
        <dsp:cNvSpPr/>
      </dsp:nvSpPr>
      <dsp:spPr>
        <a:xfrm>
          <a:off x="4474574" y="1666868"/>
          <a:ext cx="3006284" cy="472089"/>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z-Cyrl-AZ" sz="1400" kern="1200" dirty="0">
              <a:latin typeface="Arial" panose="020B0604020202020204" pitchFamily="34" charset="0"/>
              <a:cs typeface="Arial" panose="020B0604020202020204" pitchFamily="34" charset="0"/>
            </a:rPr>
            <a:t>Оцінка гідрологічних ризиків </a:t>
          </a:r>
          <a:endParaRPr lang="en-GB" sz="1400" kern="1200" dirty="0">
            <a:latin typeface="Arial" panose="020B0604020202020204" pitchFamily="34" charset="0"/>
            <a:cs typeface="Arial" panose="020B0604020202020204" pitchFamily="34" charset="0"/>
          </a:endParaRPr>
        </a:p>
      </dsp:txBody>
      <dsp:txXfrm>
        <a:off x="4474574" y="1666868"/>
        <a:ext cx="3006284" cy="472089"/>
      </dsp:txXfrm>
    </dsp:sp>
    <dsp:sp modelId="{FC05172C-4767-4FF1-B118-49339CA68009}">
      <dsp:nvSpPr>
        <dsp:cNvPr id="0" name=""/>
        <dsp:cNvSpPr/>
      </dsp:nvSpPr>
      <dsp:spPr>
        <a:xfrm>
          <a:off x="779643" y="1999652"/>
          <a:ext cx="3385364" cy="472089"/>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Arial" panose="020B0604020202020204" pitchFamily="34" charset="0"/>
              <a:cs typeface="Arial" panose="020B0604020202020204" pitchFamily="34" charset="0"/>
            </a:rPr>
            <a:t>План екологічного та соціального менеджменту</a:t>
          </a:r>
          <a:endParaRPr lang="en-GB" sz="1400" kern="1200" dirty="0">
            <a:latin typeface="Arial" panose="020B0604020202020204" pitchFamily="34" charset="0"/>
            <a:cs typeface="Arial" panose="020B0604020202020204" pitchFamily="34" charset="0"/>
          </a:endParaRPr>
        </a:p>
      </dsp:txBody>
      <dsp:txXfrm>
        <a:off x="779643" y="1999652"/>
        <a:ext cx="3385364" cy="472089"/>
      </dsp:txXfrm>
    </dsp:sp>
    <dsp:sp modelId="{94170286-B70E-47FE-B197-096CF810490F}">
      <dsp:nvSpPr>
        <dsp:cNvPr id="0" name=""/>
        <dsp:cNvSpPr/>
      </dsp:nvSpPr>
      <dsp:spPr>
        <a:xfrm>
          <a:off x="779643" y="2665222"/>
          <a:ext cx="3385364" cy="472089"/>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solidFill>
                <a:sysClr val="windowText" lastClr="000000"/>
              </a:solidFill>
              <a:latin typeface="Arial" panose="020B0604020202020204" pitchFamily="34" charset="0"/>
              <a:cs typeface="Arial" panose="020B0604020202020204" pitchFamily="34" charset="0"/>
            </a:rPr>
            <a:t>План екологічних та</a:t>
          </a:r>
          <a:r>
            <a:rPr lang="en-GB" sz="1400" kern="1200" dirty="0">
              <a:solidFill>
                <a:sysClr val="windowText" lastClr="000000"/>
              </a:solidFill>
              <a:latin typeface="Arial" panose="020B0604020202020204" pitchFamily="34" charset="0"/>
              <a:cs typeface="Arial" panose="020B0604020202020204" pitchFamily="34" charset="0"/>
            </a:rPr>
            <a:t> </a:t>
          </a:r>
          <a:endParaRPr lang="ru-RU" sz="1400" kern="1200" dirty="0">
            <a:solidFill>
              <a:sysClr val="windowText" lastClr="000000"/>
            </a:solidFill>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kern="1200" dirty="0">
              <a:solidFill>
                <a:sysClr val="windowText" lastClr="000000"/>
              </a:solidFill>
              <a:latin typeface="Arial" panose="020B0604020202020204" pitchFamily="34" charset="0"/>
              <a:cs typeface="Arial" panose="020B0604020202020204" pitchFamily="34" charset="0"/>
            </a:rPr>
            <a:t>соціальних дій</a:t>
          </a:r>
          <a:endParaRPr lang="en-GB" sz="1400" kern="1200" dirty="0">
            <a:solidFill>
              <a:sysClr val="windowText" lastClr="000000"/>
            </a:solidFill>
            <a:latin typeface="Arial" panose="020B0604020202020204" pitchFamily="34" charset="0"/>
            <a:cs typeface="Arial" panose="020B0604020202020204" pitchFamily="34" charset="0"/>
          </a:endParaRPr>
        </a:p>
      </dsp:txBody>
      <dsp:txXfrm>
        <a:off x="779643" y="2665222"/>
        <a:ext cx="3385364" cy="472089"/>
      </dsp:txXfrm>
    </dsp:sp>
    <dsp:sp modelId="{5E5171B3-4DDD-48C4-97A5-E302E65DEA8C}">
      <dsp:nvSpPr>
        <dsp:cNvPr id="0" name=""/>
        <dsp:cNvSpPr/>
      </dsp:nvSpPr>
      <dsp:spPr>
        <a:xfrm>
          <a:off x="779643" y="3330791"/>
          <a:ext cx="3385364" cy="472089"/>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z-Cyrl-AZ" sz="1400" kern="1200" dirty="0">
              <a:solidFill>
                <a:sysClr val="windowText" lastClr="000000"/>
              </a:solidFill>
              <a:latin typeface="Arial" panose="020B0604020202020204" pitchFamily="34" charset="0"/>
              <a:cs typeface="Arial" panose="020B0604020202020204" pitchFamily="34" charset="0"/>
            </a:rPr>
            <a:t>План залучення </a:t>
          </a:r>
        </a:p>
        <a:p>
          <a:pPr lvl="0" algn="ctr" defTabSz="622300">
            <a:lnSpc>
              <a:spcPct val="90000"/>
            </a:lnSpc>
            <a:spcBef>
              <a:spcPct val="0"/>
            </a:spcBef>
            <a:spcAft>
              <a:spcPct val="35000"/>
            </a:spcAft>
          </a:pPr>
          <a:r>
            <a:rPr lang="az-Cyrl-AZ" sz="1400" kern="1200" dirty="0">
              <a:solidFill>
                <a:sysClr val="windowText" lastClr="000000"/>
              </a:solidFill>
              <a:latin typeface="Arial" panose="020B0604020202020204" pitchFamily="34" charset="0"/>
              <a:cs typeface="Arial" panose="020B0604020202020204" pitchFamily="34" charset="0"/>
            </a:rPr>
            <a:t>зацікавлених сторін</a:t>
          </a:r>
          <a:endParaRPr lang="en-GB" sz="1400" kern="1200" dirty="0">
            <a:solidFill>
              <a:sysClr val="windowText" lastClr="000000"/>
            </a:solidFill>
            <a:latin typeface="Arial" panose="020B0604020202020204" pitchFamily="34" charset="0"/>
            <a:cs typeface="Arial" panose="020B0604020202020204" pitchFamily="34" charset="0"/>
          </a:endParaRPr>
        </a:p>
      </dsp:txBody>
      <dsp:txXfrm>
        <a:off x="779643" y="3330791"/>
        <a:ext cx="3385364" cy="472089"/>
      </dsp:txXfrm>
    </dsp:sp>
    <dsp:sp modelId="{F7CABAD7-EAD3-4B03-A8BE-174FC826F9BB}">
      <dsp:nvSpPr>
        <dsp:cNvPr id="0" name=""/>
        <dsp:cNvSpPr/>
      </dsp:nvSpPr>
      <dsp:spPr>
        <a:xfrm>
          <a:off x="779643" y="3996360"/>
          <a:ext cx="3385364" cy="472089"/>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z-Cyrl-AZ" sz="1400" kern="1200" dirty="0">
              <a:solidFill>
                <a:sysClr val="windowText" lastClr="000000"/>
              </a:solidFill>
              <a:latin typeface="Arial" panose="020B0604020202020204" pitchFamily="34" charset="0"/>
              <a:cs typeface="Arial" panose="020B0604020202020204" pitchFamily="34" charset="0"/>
            </a:rPr>
            <a:t>Відновлення засобів до існування </a:t>
          </a:r>
          <a:endParaRPr lang="en-GB" sz="1400" kern="1200" dirty="0">
            <a:solidFill>
              <a:sysClr val="windowText" lastClr="000000"/>
            </a:solidFill>
            <a:latin typeface="Arial" panose="020B0604020202020204" pitchFamily="34" charset="0"/>
            <a:cs typeface="Arial" panose="020B0604020202020204" pitchFamily="34" charset="0"/>
          </a:endParaRPr>
        </a:p>
      </dsp:txBody>
      <dsp:txXfrm>
        <a:off x="779643" y="3996360"/>
        <a:ext cx="3385364" cy="472089"/>
      </dsp:txXfrm>
    </dsp:sp>
    <dsp:sp modelId="{6BF4E50A-9DD3-45A4-9B12-FF52DA595635}">
      <dsp:nvSpPr>
        <dsp:cNvPr id="0" name=""/>
        <dsp:cNvSpPr/>
      </dsp:nvSpPr>
      <dsp:spPr>
        <a:xfrm>
          <a:off x="779643" y="4661930"/>
          <a:ext cx="3385364" cy="472089"/>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Arial" panose="020B0604020202020204" pitchFamily="34" charset="0"/>
              <a:cs typeface="Arial" panose="020B0604020202020204" pitchFamily="34" charset="0"/>
            </a:rPr>
            <a:t>Вимоги до виконання </a:t>
          </a:r>
        </a:p>
        <a:p>
          <a:pPr lvl="0" algn="ctr" defTabSz="622300">
            <a:lnSpc>
              <a:spcPct val="90000"/>
            </a:lnSpc>
            <a:spcBef>
              <a:spcPct val="0"/>
            </a:spcBef>
            <a:spcAft>
              <a:spcPct val="35000"/>
            </a:spcAft>
          </a:pPr>
          <a:r>
            <a:rPr lang="ru-RU" sz="1400" kern="1200" dirty="0">
              <a:latin typeface="Arial" panose="020B0604020202020204" pitchFamily="34" charset="0"/>
              <a:cs typeface="Arial" panose="020B0604020202020204" pitchFamily="34" charset="0"/>
            </a:rPr>
            <a:t>Звітність про виконання вимог</a:t>
          </a:r>
          <a:endParaRPr lang="en-GB" sz="1400" kern="1200" dirty="0">
            <a:latin typeface="Arial" panose="020B0604020202020204" pitchFamily="34" charset="0"/>
            <a:cs typeface="Arial" panose="020B0604020202020204" pitchFamily="34" charset="0"/>
          </a:endParaRPr>
        </a:p>
      </dsp:txBody>
      <dsp:txXfrm>
        <a:off x="779643" y="4661930"/>
        <a:ext cx="3385364" cy="472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D8E11-482A-481C-854E-636536A3682D}">
      <dsp:nvSpPr>
        <dsp:cNvPr id="0" name=""/>
        <dsp:cNvSpPr/>
      </dsp:nvSpPr>
      <dsp:spPr>
        <a:xfrm>
          <a:off x="0" y="1611"/>
          <a:ext cx="2832847" cy="475691"/>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Якість повітря</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1611"/>
        <a:ext cx="2832847" cy="475691"/>
      </dsp:txXfrm>
    </dsp:sp>
    <dsp:sp modelId="{277B6B6A-18B2-4E19-88A6-6979BFA948D0}">
      <dsp:nvSpPr>
        <dsp:cNvPr id="0" name=""/>
        <dsp:cNvSpPr/>
      </dsp:nvSpPr>
      <dsp:spPr>
        <a:xfrm>
          <a:off x="0" y="489705"/>
          <a:ext cx="2832847" cy="475691"/>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Шум та вібрації</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489705"/>
        <a:ext cx="2832847" cy="475691"/>
      </dsp:txXfrm>
    </dsp:sp>
    <dsp:sp modelId="{3BD31074-96AF-4757-B3C9-C2C971BCE194}">
      <dsp:nvSpPr>
        <dsp:cNvPr id="0" name=""/>
        <dsp:cNvSpPr/>
      </dsp:nvSpPr>
      <dsp:spPr>
        <a:xfrm>
          <a:off x="0" y="977800"/>
          <a:ext cx="2832847" cy="475691"/>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Екологія</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977800"/>
        <a:ext cx="2832847" cy="475691"/>
      </dsp:txXfrm>
    </dsp:sp>
    <dsp:sp modelId="{6CF7C489-042D-4BDD-8E1D-3883908177A7}">
      <dsp:nvSpPr>
        <dsp:cNvPr id="0" name=""/>
        <dsp:cNvSpPr/>
      </dsp:nvSpPr>
      <dsp:spPr>
        <a:xfrm>
          <a:off x="0" y="1465894"/>
          <a:ext cx="2832847" cy="475691"/>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Культурна спадщина</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1465894"/>
        <a:ext cx="2832847" cy="475691"/>
      </dsp:txXfrm>
    </dsp:sp>
    <dsp:sp modelId="{DB23C574-7883-4B5D-91C1-0B24B0E29819}">
      <dsp:nvSpPr>
        <dsp:cNvPr id="0" name=""/>
        <dsp:cNvSpPr/>
      </dsp:nvSpPr>
      <dsp:spPr>
        <a:xfrm>
          <a:off x="0" y="1953989"/>
          <a:ext cx="2832847" cy="475691"/>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Ландшафт та зовнішній вигляд</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1953989"/>
        <a:ext cx="2832847" cy="475691"/>
      </dsp:txXfrm>
    </dsp:sp>
    <dsp:sp modelId="{9A075237-1C86-407A-8B74-73D7FF579D8B}">
      <dsp:nvSpPr>
        <dsp:cNvPr id="0" name=""/>
        <dsp:cNvSpPr/>
      </dsp:nvSpPr>
      <dsp:spPr>
        <a:xfrm>
          <a:off x="0" y="2442083"/>
          <a:ext cx="2832847" cy="475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Середовище поверхневих вод</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2442083"/>
        <a:ext cx="2832847" cy="475691"/>
      </dsp:txXfrm>
    </dsp:sp>
    <dsp:sp modelId="{AD8B5D7D-641E-4F09-A6C4-1DAD1AF67AE6}">
      <dsp:nvSpPr>
        <dsp:cNvPr id="0" name=""/>
        <dsp:cNvSpPr/>
      </dsp:nvSpPr>
      <dsp:spPr>
        <a:xfrm>
          <a:off x="0" y="2930178"/>
          <a:ext cx="2832847" cy="475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Геологія та гідрогеологія</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2930178"/>
        <a:ext cx="2832847" cy="475691"/>
      </dsp:txXfrm>
    </dsp:sp>
    <dsp:sp modelId="{26AE050C-697E-4261-9E45-DE4E53AB21C7}">
      <dsp:nvSpPr>
        <dsp:cNvPr id="0" name=""/>
        <dsp:cNvSpPr/>
      </dsp:nvSpPr>
      <dsp:spPr>
        <a:xfrm>
          <a:off x="0" y="3418272"/>
          <a:ext cx="2832847" cy="475691"/>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Соціальні аспекти </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3418272"/>
        <a:ext cx="2832847" cy="475691"/>
      </dsp:txXfrm>
    </dsp:sp>
    <dsp:sp modelId="{F68B3F78-8C4E-460B-90C6-B2CFBAEFE4B1}">
      <dsp:nvSpPr>
        <dsp:cNvPr id="0" name=""/>
        <dsp:cNvSpPr/>
      </dsp:nvSpPr>
      <dsp:spPr>
        <a:xfrm>
          <a:off x="0" y="3906367"/>
          <a:ext cx="2832847" cy="475691"/>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Матеріали та відходи</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3906367"/>
        <a:ext cx="2832847" cy="475691"/>
      </dsp:txXfrm>
    </dsp:sp>
    <dsp:sp modelId="{01C63E53-D11D-45C7-A399-A9F93DA43830}">
      <dsp:nvSpPr>
        <dsp:cNvPr id="0" name=""/>
        <dsp:cNvSpPr/>
      </dsp:nvSpPr>
      <dsp:spPr>
        <a:xfrm>
          <a:off x="0" y="4394461"/>
          <a:ext cx="2832847" cy="475691"/>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Зміна клімату</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4394461"/>
        <a:ext cx="2832847" cy="475691"/>
      </dsp:txXfrm>
    </dsp:sp>
    <dsp:sp modelId="{7EDFF877-6819-4714-B531-31C295165EEA}">
      <dsp:nvSpPr>
        <dsp:cNvPr id="0" name=""/>
        <dsp:cNvSpPr/>
      </dsp:nvSpPr>
      <dsp:spPr>
        <a:xfrm>
          <a:off x="0" y="4882556"/>
          <a:ext cx="2832847" cy="47569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az-Cyrl-AZ" sz="1600" kern="1200" dirty="0">
              <a:solidFill>
                <a:schemeClr val="bg2">
                  <a:lumMod val="95000"/>
                </a:schemeClr>
              </a:solidFill>
              <a:latin typeface="Arial" panose="020B0604020202020204" pitchFamily="34" charset="0"/>
              <a:cs typeface="Arial" panose="020B0604020202020204" pitchFamily="34" charset="0"/>
            </a:rPr>
            <a:t>Кумулятивні ефекти</a:t>
          </a:r>
          <a:endParaRPr lang="en-GB" sz="1600" kern="1200" dirty="0">
            <a:solidFill>
              <a:schemeClr val="bg2">
                <a:lumMod val="95000"/>
              </a:schemeClr>
            </a:solidFill>
            <a:latin typeface="Arial" panose="020B0604020202020204" pitchFamily="34" charset="0"/>
            <a:cs typeface="Arial" panose="020B0604020202020204" pitchFamily="34" charset="0"/>
          </a:endParaRPr>
        </a:p>
      </dsp:txBody>
      <dsp:txXfrm>
        <a:off x="0" y="4882556"/>
        <a:ext cx="2832847" cy="475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5C937-2457-4366-8C2B-F44051FD68DD}">
      <dsp:nvSpPr>
        <dsp:cNvPr id="0" name=""/>
        <dsp:cNvSpPr/>
      </dsp:nvSpPr>
      <dsp:spPr>
        <a:xfrm>
          <a:off x="993522" y="4141"/>
          <a:ext cx="5899655" cy="2486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az-Cyrl-AZ" sz="1400" b="1" kern="1200" dirty="0">
              <a:solidFill>
                <a:srgbClr val="FFFFFF"/>
              </a:solidFill>
              <a:latin typeface="Arial" panose="020B0604020202020204" pitchFamily="34" charset="0"/>
              <a:ea typeface="+mn-ea"/>
              <a:cs typeface="Arial" panose="020B0604020202020204" pitchFamily="34" charset="0"/>
            </a:rPr>
            <a:t>Документи </a:t>
          </a:r>
          <a:r>
            <a:rPr lang="az-Cyrl-AZ" sz="1400" b="1" kern="1200" dirty="0" smtClean="0">
              <a:solidFill>
                <a:srgbClr val="FFFFFF"/>
              </a:solidFill>
              <a:latin typeface="Arial" panose="020B0604020202020204" pitchFamily="34" charset="0"/>
              <a:ea typeface="+mn-ea"/>
              <a:cs typeface="Arial" panose="020B0604020202020204" pitchFamily="34" charset="0"/>
            </a:rPr>
            <a:t>розкриття інформації</a:t>
          </a:r>
          <a:endParaRPr lang="en-GB" sz="1400" b="1" kern="1200" dirty="0">
            <a:solidFill>
              <a:srgbClr val="FFFFFF"/>
            </a:solidFill>
            <a:latin typeface="Arial" panose="020B0604020202020204" pitchFamily="34" charset="0"/>
            <a:ea typeface="+mn-ea"/>
            <a:cs typeface="Arial" panose="020B0604020202020204" pitchFamily="34" charset="0"/>
          </a:endParaRPr>
        </a:p>
        <a:p>
          <a:pPr lvl="0" algn="ctr" defTabSz="622300">
            <a:lnSpc>
              <a:spcPct val="90000"/>
            </a:lnSpc>
            <a:spcBef>
              <a:spcPct val="0"/>
            </a:spcBef>
            <a:spcAft>
              <a:spcPct val="35000"/>
            </a:spcAft>
          </a:pPr>
          <a:r>
            <a:rPr lang="en-GB" sz="1400" kern="1200" dirty="0">
              <a:latin typeface="Arial" panose="020B0604020202020204" pitchFamily="34" charset="0"/>
              <a:cs typeface="Arial" panose="020B0604020202020204" pitchFamily="34" charset="0"/>
            </a:rPr>
            <a:t/>
          </a:r>
          <a:br>
            <a:rPr lang="en-GB"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
          </a:r>
          <a:br>
            <a:rPr lang="en-GB"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https://www.ebrd.com/work-with-us/projects/esia/khmelnitsky-solid-waste-project.html </a:t>
          </a:r>
        </a:p>
      </dsp:txBody>
      <dsp:txXfrm>
        <a:off x="993522" y="4141"/>
        <a:ext cx="5899655" cy="2486158"/>
      </dsp:txXfrm>
    </dsp:sp>
    <dsp:sp modelId="{5D8C7DD5-D4A8-4043-B859-AFC22077FE09}">
      <dsp:nvSpPr>
        <dsp:cNvPr id="0" name=""/>
        <dsp:cNvSpPr/>
      </dsp:nvSpPr>
      <dsp:spPr>
        <a:xfrm>
          <a:off x="1004958" y="2904659"/>
          <a:ext cx="5876782" cy="2486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Якщо Ви не можете отримати доступ за </a:t>
          </a:r>
          <a:endParaRPr lang="en-GB" sz="1400" b="0" i="0" u="none"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посиланням вище, то копія НТР може бути </a:t>
          </a:r>
          <a:endParaRPr lang="en-GB" sz="1400" b="0" i="0" u="none"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надіслана поштою. Щоб подати запит </a:t>
          </a:r>
          <a:endParaRPr lang="en-GB" sz="1400" b="0" i="0" u="none"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на поштове отримання копії, будь ласка, </a:t>
          </a:r>
          <a:endParaRPr lang="en-GB" sz="1400" b="0" i="0" u="none"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зверніться до пані Оксани Косюк, фахівця </a:t>
          </a:r>
          <a:endParaRPr lang="en-GB" sz="1400" b="0" i="0" u="none"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із зв’язків з громадськістю та пресою за </a:t>
          </a:r>
          <a:endParaRPr lang="en-GB" sz="1400" b="0" i="0" u="none" kern="1200" dirty="0">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ru-RU" sz="1400" b="0" i="0" u="none" kern="1200" dirty="0">
              <a:latin typeface="Arial" panose="020B0604020202020204" pitchFamily="34" charset="0"/>
              <a:cs typeface="Arial" panose="020B0604020202020204" pitchFamily="34" charset="0"/>
            </a:rPr>
            <a:t>номером +38 096 838 44 76.</a:t>
          </a:r>
          <a:endParaRPr lang="en-GB" sz="1400" b="0" i="0" u="none" kern="1200" dirty="0">
            <a:latin typeface="Arial" panose="020B0604020202020204" pitchFamily="34" charset="0"/>
            <a:cs typeface="Arial" panose="020B0604020202020204" pitchFamily="34" charset="0"/>
          </a:endParaRPr>
        </a:p>
      </dsp:txBody>
      <dsp:txXfrm>
        <a:off x="1004958" y="2904659"/>
        <a:ext cx="5876782" cy="248615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83ED82B-CCB6-4075-9EC5-605B8373EB1F}" type="datetimeFigureOut">
              <a:rPr lang="en-CA"/>
              <a:pPr>
                <a:defRPr/>
              </a:pPr>
              <a:t>2020-05-19</a:t>
            </a:fld>
            <a:endParaRPr lang="en-CA"/>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43C5D9F-BFA5-430F-9F55-F9B6CA387B0B}" type="slidenum">
              <a:rPr lang="en-CA"/>
              <a:pPr>
                <a:defRPr/>
              </a:pPr>
              <a:t>‹#›</a:t>
            </a:fld>
            <a:endParaRPr lang="en-CA"/>
          </a:p>
        </p:txBody>
      </p:sp>
    </p:spTree>
    <p:extLst>
      <p:ext uri="{BB962C8B-B14F-4D97-AF65-F5344CB8AC3E}">
        <p14:creationId xmlns:p14="http://schemas.microsoft.com/office/powerpoint/2010/main" val="2212163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FBC1432-D54A-4CBB-9188-9C491537DA1E}" type="datetimeFigureOut">
              <a:rPr lang="en-CA"/>
              <a:pPr>
                <a:defRPr/>
              </a:pPr>
              <a:t>2020-05-19</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CA"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1B4C60C-5130-4425-B462-04F8F6F39264}" type="slidenum">
              <a:rPr lang="en-CA"/>
              <a:pPr>
                <a:defRPr/>
              </a:pPr>
              <a:t>‹#›</a:t>
            </a:fld>
            <a:endParaRPr lang="en-CA"/>
          </a:p>
        </p:txBody>
      </p:sp>
    </p:spTree>
    <p:extLst>
      <p:ext uri="{BB962C8B-B14F-4D97-AF65-F5344CB8AC3E}">
        <p14:creationId xmlns:p14="http://schemas.microsoft.com/office/powerpoint/2010/main" val="31841589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z="1000" smtClean="0">
                <a:latin typeface="Arial" panose="020B0604020202020204" pitchFamily="34" charset="0"/>
                <a:cs typeface="Arial" panose="020B0604020202020204" pitchFamily="34" charset="0"/>
              </a:rPr>
              <a:t>The purpose of this presentation is to provide an overview of the Khmelnitsky Solid Waste Project and the ESIA process. </a:t>
            </a:r>
          </a:p>
          <a:p>
            <a:pPr>
              <a:spcBef>
                <a:spcPct val="0"/>
              </a:spcBef>
            </a:pPr>
            <a:endParaRPr lang="en-GB" altLang="uk-UA" sz="1000" smtClean="0">
              <a:latin typeface="Arial" panose="020B0604020202020204" pitchFamily="34" charset="0"/>
              <a:cs typeface="Arial" panose="020B0604020202020204" pitchFamily="34" charset="0"/>
            </a:endParaRPr>
          </a:p>
          <a:p>
            <a:pPr>
              <a:spcBef>
                <a:spcPct val="0"/>
              </a:spcBef>
            </a:pPr>
            <a:r>
              <a:rPr lang="en-GB" altLang="uk-UA" sz="1000" smtClean="0">
                <a:latin typeface="Arial" panose="020B0604020202020204" pitchFamily="34" charset="0"/>
                <a:cs typeface="Arial" panose="020B0604020202020204" pitchFamily="34" charset="0"/>
              </a:rPr>
              <a:t>By means of a quick introduction the European Bank for Reconstruction and Development (‘the EBRD’) is considering providing a loan to the communal enterprise Spetskomuntrans (the operators of the existing landfill, shown here on the screen). The proposed loan will be used to facilitate the development of an integrated Solid Waste Management system, herein referred to as the Project. </a:t>
            </a: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1F832F-41C9-4456-B2F4-EB6E18F99E75}" type="slidenum">
              <a:rPr lang="en-CA" altLang="uk-UA"/>
              <a:pPr fontAlgn="base">
                <a:spcBef>
                  <a:spcPct val="0"/>
                </a:spcBef>
                <a:spcAft>
                  <a:spcPct val="0"/>
                </a:spcAft>
              </a:pPr>
              <a:t>1</a:t>
            </a:fld>
            <a:endParaRPr lang="en-CA" altLang="uk-UA"/>
          </a:p>
        </p:txBody>
      </p:sp>
    </p:spTree>
    <p:extLst>
      <p:ext uri="{BB962C8B-B14F-4D97-AF65-F5344CB8AC3E}">
        <p14:creationId xmlns:p14="http://schemas.microsoft.com/office/powerpoint/2010/main" val="316963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419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F74B0F-0F77-42EB-B298-C92B9AE90F06}" type="slidenum">
              <a:rPr lang="en-CA" altLang="uk-UA"/>
              <a:pPr fontAlgn="base">
                <a:spcBef>
                  <a:spcPct val="0"/>
                </a:spcBef>
                <a:spcAft>
                  <a:spcPct val="0"/>
                </a:spcAft>
              </a:pPr>
              <a:t>11</a:t>
            </a:fld>
            <a:endParaRPr lang="en-CA" altLang="uk-UA"/>
          </a:p>
        </p:txBody>
      </p:sp>
    </p:spTree>
    <p:extLst>
      <p:ext uri="{BB962C8B-B14F-4D97-AF65-F5344CB8AC3E}">
        <p14:creationId xmlns:p14="http://schemas.microsoft.com/office/powerpoint/2010/main" val="4009617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1855D2-BC9B-49C4-9FEA-E98FDDB87E93}" type="slidenum">
              <a:rPr lang="en-CA" altLang="uk-UA"/>
              <a:pPr fontAlgn="base">
                <a:spcBef>
                  <a:spcPct val="0"/>
                </a:spcBef>
                <a:spcAft>
                  <a:spcPct val="0"/>
                </a:spcAft>
              </a:pPr>
              <a:t>12</a:t>
            </a:fld>
            <a:endParaRPr lang="en-CA" altLang="uk-UA"/>
          </a:p>
        </p:txBody>
      </p:sp>
    </p:spTree>
    <p:extLst>
      <p:ext uri="{BB962C8B-B14F-4D97-AF65-F5344CB8AC3E}">
        <p14:creationId xmlns:p14="http://schemas.microsoft.com/office/powerpoint/2010/main" val="3587641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52A2C32-5F99-450D-BC34-7AAB601C399C}" type="slidenum">
              <a:rPr lang="en-CA" altLang="uk-UA"/>
              <a:pPr fontAlgn="base">
                <a:spcBef>
                  <a:spcPct val="0"/>
                </a:spcBef>
                <a:spcAft>
                  <a:spcPct val="0"/>
                </a:spcAft>
              </a:pPr>
              <a:t>13</a:t>
            </a:fld>
            <a:endParaRPr lang="en-CA" altLang="uk-UA"/>
          </a:p>
        </p:txBody>
      </p:sp>
    </p:spTree>
    <p:extLst>
      <p:ext uri="{BB962C8B-B14F-4D97-AF65-F5344CB8AC3E}">
        <p14:creationId xmlns:p14="http://schemas.microsoft.com/office/powerpoint/2010/main" val="3562123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481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8FF95E9-5E2E-4573-86B4-4ABA297A1D99}" type="slidenum">
              <a:rPr lang="en-CA" altLang="uk-UA"/>
              <a:pPr fontAlgn="base">
                <a:spcBef>
                  <a:spcPct val="0"/>
                </a:spcBef>
                <a:spcAft>
                  <a:spcPct val="0"/>
                </a:spcAft>
              </a:pPr>
              <a:t>14</a:t>
            </a:fld>
            <a:endParaRPr lang="en-CA" altLang="uk-UA"/>
          </a:p>
        </p:txBody>
      </p:sp>
    </p:spTree>
    <p:extLst>
      <p:ext uri="{BB962C8B-B14F-4D97-AF65-F5344CB8AC3E}">
        <p14:creationId xmlns:p14="http://schemas.microsoft.com/office/powerpoint/2010/main" val="1366971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501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D69478-0020-4D63-9989-AF26B0D3423A}" type="slidenum">
              <a:rPr lang="en-CA" altLang="uk-UA"/>
              <a:pPr fontAlgn="base">
                <a:spcBef>
                  <a:spcPct val="0"/>
                </a:spcBef>
                <a:spcAft>
                  <a:spcPct val="0"/>
                </a:spcAft>
              </a:pPr>
              <a:t>15</a:t>
            </a:fld>
            <a:endParaRPr lang="en-CA" altLang="uk-UA"/>
          </a:p>
        </p:txBody>
      </p:sp>
    </p:spTree>
    <p:extLst>
      <p:ext uri="{BB962C8B-B14F-4D97-AF65-F5344CB8AC3E}">
        <p14:creationId xmlns:p14="http://schemas.microsoft.com/office/powerpoint/2010/main" val="404582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522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5610E9-056A-4165-BA63-858FF3FABCCC}" type="slidenum">
              <a:rPr lang="en-CA" altLang="uk-UA"/>
              <a:pPr fontAlgn="base">
                <a:spcBef>
                  <a:spcPct val="0"/>
                </a:spcBef>
                <a:spcAft>
                  <a:spcPct val="0"/>
                </a:spcAft>
              </a:pPr>
              <a:t>16</a:t>
            </a:fld>
            <a:endParaRPr lang="en-CA" altLang="uk-UA"/>
          </a:p>
        </p:txBody>
      </p:sp>
    </p:spTree>
    <p:extLst>
      <p:ext uri="{BB962C8B-B14F-4D97-AF65-F5344CB8AC3E}">
        <p14:creationId xmlns:p14="http://schemas.microsoft.com/office/powerpoint/2010/main" val="324541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542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9D9179-51B4-4A88-8EF1-F7B33AEC2CB4}" type="slidenum">
              <a:rPr lang="en-CA" altLang="uk-UA"/>
              <a:pPr fontAlgn="base">
                <a:spcBef>
                  <a:spcPct val="0"/>
                </a:spcBef>
                <a:spcAft>
                  <a:spcPct val="0"/>
                </a:spcAft>
              </a:pPr>
              <a:t>17</a:t>
            </a:fld>
            <a:endParaRPr lang="en-CA" altLang="uk-UA"/>
          </a:p>
        </p:txBody>
      </p:sp>
    </p:spTree>
    <p:extLst>
      <p:ext uri="{BB962C8B-B14F-4D97-AF65-F5344CB8AC3E}">
        <p14:creationId xmlns:p14="http://schemas.microsoft.com/office/powerpoint/2010/main" val="350099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563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2905A4-98F1-4D48-8877-BF9CBDA887D7}" type="slidenum">
              <a:rPr lang="en-CA" altLang="uk-UA"/>
              <a:pPr fontAlgn="base">
                <a:spcBef>
                  <a:spcPct val="0"/>
                </a:spcBef>
                <a:spcAft>
                  <a:spcPct val="0"/>
                </a:spcAft>
              </a:pPr>
              <a:t>18</a:t>
            </a:fld>
            <a:endParaRPr lang="en-CA" altLang="uk-UA"/>
          </a:p>
        </p:txBody>
      </p:sp>
    </p:spTree>
    <p:extLst>
      <p:ext uri="{BB962C8B-B14F-4D97-AF65-F5344CB8AC3E}">
        <p14:creationId xmlns:p14="http://schemas.microsoft.com/office/powerpoint/2010/main" val="507747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583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F54A7F-1558-4A45-A372-E60F119FD9C1}" type="slidenum">
              <a:rPr lang="en-CA" altLang="uk-UA"/>
              <a:pPr fontAlgn="base">
                <a:spcBef>
                  <a:spcPct val="0"/>
                </a:spcBef>
                <a:spcAft>
                  <a:spcPct val="0"/>
                </a:spcAft>
              </a:pPr>
              <a:t>19</a:t>
            </a:fld>
            <a:endParaRPr lang="en-CA" altLang="uk-UA"/>
          </a:p>
        </p:txBody>
      </p:sp>
    </p:spTree>
    <p:extLst>
      <p:ext uri="{BB962C8B-B14F-4D97-AF65-F5344CB8AC3E}">
        <p14:creationId xmlns:p14="http://schemas.microsoft.com/office/powerpoint/2010/main" val="282396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z="1000" smtClean="0">
                <a:latin typeface="Arial" panose="020B0604020202020204" pitchFamily="34" charset="0"/>
                <a:cs typeface="Arial" panose="020B0604020202020204" pitchFamily="34" charset="0"/>
              </a:rPr>
              <a:t>The EBRD Environmental and Social Policy (ESP) categorises projects as A, B, C or FI to determine the nature and level of environmental and social investigations, information disclosure and stakeholder engagement required.  The categorisation corresponds to the nature, location, sensitivity, scale and likely significance of adverse effects of the project.</a:t>
            </a:r>
          </a:p>
          <a:p>
            <a:pPr>
              <a:spcBef>
                <a:spcPct val="0"/>
              </a:spcBef>
            </a:pPr>
            <a:endParaRPr lang="en-GB" altLang="uk-UA" sz="1000" smtClean="0">
              <a:latin typeface="Arial" panose="020B0604020202020204" pitchFamily="34" charset="0"/>
              <a:cs typeface="Arial" panose="020B0604020202020204" pitchFamily="34" charset="0"/>
            </a:endParaRPr>
          </a:p>
          <a:p>
            <a:pPr>
              <a:spcBef>
                <a:spcPct val="0"/>
              </a:spcBef>
            </a:pPr>
            <a:r>
              <a:rPr lang="en-GB" altLang="uk-UA" sz="1000" smtClean="0">
                <a:latin typeface="Arial" panose="020B0604020202020204" pitchFamily="34" charset="0"/>
                <a:cs typeface="Arial" panose="020B0604020202020204" pitchFamily="34" charset="0"/>
              </a:rPr>
              <a:t>This Project has been assigned Category A status, the highest available.</a:t>
            </a:r>
          </a:p>
          <a:p>
            <a:pPr>
              <a:spcBef>
                <a:spcPct val="0"/>
              </a:spcBef>
            </a:pPr>
            <a:endParaRPr lang="en-GB" altLang="uk-UA" sz="1000" smtClean="0">
              <a:latin typeface="Arial" panose="020B0604020202020204" pitchFamily="34" charset="0"/>
              <a:cs typeface="Arial" panose="020B0604020202020204" pitchFamily="34" charset="0"/>
            </a:endParaRPr>
          </a:p>
          <a:p>
            <a:pPr>
              <a:spcBef>
                <a:spcPct val="0"/>
              </a:spcBef>
            </a:pPr>
            <a:r>
              <a:rPr lang="en-GB" altLang="uk-UA" sz="1000" smtClean="0">
                <a:latin typeface="Arial" panose="020B0604020202020204" pitchFamily="34" charset="0"/>
                <a:cs typeface="Arial" panose="020B0604020202020204" pitchFamily="34" charset="0"/>
              </a:rPr>
              <a:t>This categorisation means that a comprehensive ESIA has to be prepared and a review of associated documents must be carried out, followed by their public disclosure for a minimum period of 120 days. This will be explained further later. </a:t>
            </a:r>
          </a:p>
          <a:p>
            <a:pPr>
              <a:spcBef>
                <a:spcPct val="0"/>
              </a:spcBef>
            </a:pPr>
            <a:endParaRPr lang="en-GB" altLang="uk-UA" sz="1000" smtClean="0">
              <a:latin typeface="Arial" panose="020B0604020202020204" pitchFamily="34" charset="0"/>
              <a:cs typeface="Arial" panose="020B0604020202020204" pitchFamily="34" charset="0"/>
            </a:endParaRPr>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189905-6E49-4B84-B87E-2E9B7ADB3C8D}" type="slidenum">
              <a:rPr lang="en-CA" altLang="uk-UA"/>
              <a:pPr fontAlgn="base">
                <a:spcBef>
                  <a:spcPct val="0"/>
                </a:spcBef>
                <a:spcAft>
                  <a:spcPct val="0"/>
                </a:spcAft>
              </a:pPr>
              <a:t>2</a:t>
            </a:fld>
            <a:endParaRPr lang="en-CA" altLang="uk-UA"/>
          </a:p>
        </p:txBody>
      </p:sp>
    </p:spTree>
    <p:extLst>
      <p:ext uri="{BB962C8B-B14F-4D97-AF65-F5344CB8AC3E}">
        <p14:creationId xmlns:p14="http://schemas.microsoft.com/office/powerpoint/2010/main" val="238029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mtClean="0"/>
              <a:t>This figure shows the location of the three elements. </a:t>
            </a: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1B65DF-BF13-4339-BD62-E295ACA05EB0}" type="slidenum">
              <a:rPr lang="en-CA" altLang="uk-UA"/>
              <a:pPr fontAlgn="base">
                <a:spcBef>
                  <a:spcPct val="0"/>
                </a:spcBef>
                <a:spcAft>
                  <a:spcPct val="0"/>
                </a:spcAft>
              </a:pPr>
              <a:t>3</a:t>
            </a:fld>
            <a:endParaRPr lang="en-CA" altLang="uk-UA"/>
          </a:p>
        </p:txBody>
      </p:sp>
    </p:spTree>
    <p:extLst>
      <p:ext uri="{BB962C8B-B14F-4D97-AF65-F5344CB8AC3E}">
        <p14:creationId xmlns:p14="http://schemas.microsoft.com/office/powerpoint/2010/main" val="369295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mtClean="0"/>
              <a:t>Here are some example images of how the proposed landfill will be created and the outcome of the closed and rehabilitated existing landfill. Note the geotextile and HDPE geo-membrane in the middle figure, this will provide greater groundwater protection than the clay which currently lines the existing landfill. </a:t>
            </a:r>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E5BC8D-03C9-40F4-BB62-A0B5E643C9CA}" type="slidenum">
              <a:rPr lang="en-CA" altLang="uk-UA"/>
              <a:pPr fontAlgn="base">
                <a:spcBef>
                  <a:spcPct val="0"/>
                </a:spcBef>
                <a:spcAft>
                  <a:spcPct val="0"/>
                </a:spcAft>
              </a:pPr>
              <a:t>4</a:t>
            </a:fld>
            <a:endParaRPr lang="en-CA" altLang="uk-UA"/>
          </a:p>
        </p:txBody>
      </p:sp>
    </p:spTree>
    <p:extLst>
      <p:ext uri="{BB962C8B-B14F-4D97-AF65-F5344CB8AC3E}">
        <p14:creationId xmlns:p14="http://schemas.microsoft.com/office/powerpoint/2010/main" val="92398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mtClean="0"/>
              <a:t>Here are some example images of how the proposed landfill will be created and the outcome of the closed and rehabilitated existing landfill. Note the geotextile and HDPE geo-membrane in the middle figure, this will provide greater groundwater protection than the clay which currently lines the existing landfill. </a:t>
            </a:r>
          </a:p>
        </p:txBody>
      </p:sp>
      <p:sp>
        <p:nvSpPr>
          <p:cNvPr id="307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3E50EF-4342-4DB6-B7C3-5E67FE300D92}" type="slidenum">
              <a:rPr lang="en-CA" altLang="uk-UA"/>
              <a:pPr fontAlgn="base">
                <a:spcBef>
                  <a:spcPct val="0"/>
                </a:spcBef>
                <a:spcAft>
                  <a:spcPct val="0"/>
                </a:spcAft>
              </a:pPr>
              <a:t>5</a:t>
            </a:fld>
            <a:endParaRPr lang="en-CA" altLang="uk-UA"/>
          </a:p>
        </p:txBody>
      </p:sp>
    </p:spTree>
    <p:extLst>
      <p:ext uri="{BB962C8B-B14F-4D97-AF65-F5344CB8AC3E}">
        <p14:creationId xmlns:p14="http://schemas.microsoft.com/office/powerpoint/2010/main" val="195638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mtClean="0"/>
              <a:t>The Construction Phase is expected to begin in 2021/2022, and last between two and four years, with completion in either 2023/2024 or 2025/2026. It will be constructed in three phases: the first phase will be the construction of the proposed landfill and it will become operational in 2021. The second phase will be the closure, capping and rehabilitation of the existing landfill, after the construction activities for the proposed landfill have been completed. The third phase will be the construction of the proposed MBT facility after the proposed landfill becomes operational. A detailed construction programme will be available at the detailed design stage.</a:t>
            </a: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713594-2C99-42D9-9AFE-B642996E0737}" type="slidenum">
              <a:rPr lang="en-CA" altLang="uk-UA"/>
              <a:pPr fontAlgn="base">
                <a:spcBef>
                  <a:spcPct val="0"/>
                </a:spcBef>
                <a:spcAft>
                  <a:spcPct val="0"/>
                </a:spcAft>
              </a:pPr>
              <a:t>6</a:t>
            </a:fld>
            <a:endParaRPr lang="en-CA" altLang="uk-UA"/>
          </a:p>
        </p:txBody>
      </p:sp>
    </p:spTree>
    <p:extLst>
      <p:ext uri="{BB962C8B-B14F-4D97-AF65-F5344CB8AC3E}">
        <p14:creationId xmlns:p14="http://schemas.microsoft.com/office/powerpoint/2010/main" val="16202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uk-UA" smtClean="0"/>
              <a:t>In parallel to the ESIA process Smart Lex Group have prepared the OVD (national Environmental Impact Assessment (EIA)). The OVD for the Project is being developed in accordance with the in accordance with Article 4 of Ukrainian Law No. 2059-VIII ‘On Environmental Impact Assessment’. As part of the OVD process a notice was submitted to the Ministry of Ecology and Natural Resources to register the Project in the Unified Register of OVD. The OVD report has since been submitted.</a:t>
            </a:r>
          </a:p>
        </p:txBody>
      </p:sp>
      <p:sp>
        <p:nvSpPr>
          <p:cNvPr id="348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43CB6E7-8534-4EC7-BE98-3B6DF1864D61}" type="slidenum">
              <a:rPr lang="en-CA" altLang="uk-UA"/>
              <a:pPr fontAlgn="base">
                <a:spcBef>
                  <a:spcPct val="0"/>
                </a:spcBef>
                <a:spcAft>
                  <a:spcPct val="0"/>
                </a:spcAft>
              </a:pPr>
              <a:t>7</a:t>
            </a:fld>
            <a:endParaRPr lang="en-CA" altLang="uk-UA"/>
          </a:p>
        </p:txBody>
      </p:sp>
    </p:spTree>
    <p:extLst>
      <p:ext uri="{BB962C8B-B14F-4D97-AF65-F5344CB8AC3E}">
        <p14:creationId xmlns:p14="http://schemas.microsoft.com/office/powerpoint/2010/main" val="388113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GB" dirty="0"/>
              <a:t>The key objectives of the ESIA were as follows: </a:t>
            </a:r>
          </a:p>
          <a:p>
            <a:pPr fontAlgn="auto">
              <a:spcBef>
                <a:spcPts val="0"/>
              </a:spcBef>
              <a:spcAft>
                <a:spcPts val="0"/>
              </a:spcAft>
              <a:defRPr/>
            </a:pPr>
            <a:endParaRPr lang="en-GB" dirty="0"/>
          </a:p>
          <a:p>
            <a:pPr marL="171450" indent="-171450" fontAlgn="auto">
              <a:spcBef>
                <a:spcPts val="0"/>
              </a:spcBef>
              <a:spcAft>
                <a:spcPts val="0"/>
              </a:spcAft>
              <a:buFont typeface="Arial" panose="020B0604020202020204" pitchFamily="34" charset="0"/>
              <a:buChar char="•"/>
              <a:defRPr/>
            </a:pPr>
            <a:r>
              <a:rPr lang="en-GB" dirty="0"/>
              <a:t>Set the legal framework; </a:t>
            </a:r>
          </a:p>
          <a:p>
            <a:pPr marL="171450" indent="-171450" fontAlgn="auto">
              <a:spcBef>
                <a:spcPts val="0"/>
              </a:spcBef>
              <a:spcAft>
                <a:spcPts val="0"/>
              </a:spcAft>
              <a:buFont typeface="Arial" panose="020B0604020202020204" pitchFamily="34" charset="0"/>
              <a:buChar char="•"/>
              <a:defRPr/>
            </a:pPr>
            <a:r>
              <a:rPr lang="en-GB" dirty="0"/>
              <a:t>Document the consultation process; </a:t>
            </a:r>
          </a:p>
          <a:p>
            <a:pPr marL="171450" indent="-171450" fontAlgn="auto">
              <a:spcBef>
                <a:spcPts val="0"/>
              </a:spcBef>
              <a:spcAft>
                <a:spcPts val="0"/>
              </a:spcAft>
              <a:buFont typeface="Arial" panose="020B0604020202020204" pitchFamily="34" charset="0"/>
              <a:buChar char="•"/>
              <a:defRPr/>
            </a:pPr>
            <a:r>
              <a:rPr lang="en-GB" dirty="0"/>
              <a:t>Consider the alternatives to the Project; </a:t>
            </a:r>
          </a:p>
          <a:p>
            <a:pPr marL="171450" indent="-171450" fontAlgn="auto">
              <a:spcBef>
                <a:spcPts val="0"/>
              </a:spcBef>
              <a:spcAft>
                <a:spcPts val="0"/>
              </a:spcAft>
              <a:buFont typeface="Arial" panose="020B0604020202020204" pitchFamily="34" charset="0"/>
              <a:buChar char="•"/>
              <a:defRPr/>
            </a:pPr>
            <a:r>
              <a:rPr lang="en-GB" dirty="0"/>
              <a:t>Establish baseline environmental conditions at the Project Site and within the surrounding area; </a:t>
            </a:r>
          </a:p>
          <a:p>
            <a:pPr marL="171450" indent="-171450" fontAlgn="auto">
              <a:spcBef>
                <a:spcPts val="0"/>
              </a:spcBef>
              <a:spcAft>
                <a:spcPts val="0"/>
              </a:spcAft>
              <a:buFont typeface="Arial" panose="020B0604020202020204" pitchFamily="34" charset="0"/>
              <a:buChar char="•"/>
              <a:defRPr/>
            </a:pPr>
            <a:r>
              <a:rPr lang="en-GB" dirty="0"/>
              <a:t>Identify likely significant effects during the design process so that some effects can be avoided;</a:t>
            </a:r>
          </a:p>
          <a:p>
            <a:pPr marL="171450" indent="-171450" fontAlgn="auto">
              <a:spcBef>
                <a:spcPts val="0"/>
              </a:spcBef>
              <a:spcAft>
                <a:spcPts val="0"/>
              </a:spcAft>
              <a:buFont typeface="Arial" panose="020B0604020202020204" pitchFamily="34" charset="0"/>
              <a:buChar char="•"/>
              <a:defRPr/>
            </a:pPr>
            <a:r>
              <a:rPr lang="en-GB" dirty="0"/>
              <a:t>prevented, reduced or, if possible, offset prior to the assessments within the ESIA; </a:t>
            </a:r>
          </a:p>
          <a:p>
            <a:pPr marL="171450" indent="-171450" fontAlgn="auto">
              <a:spcBef>
                <a:spcPts val="0"/>
              </a:spcBef>
              <a:spcAft>
                <a:spcPts val="0"/>
              </a:spcAft>
              <a:buFont typeface="Arial" panose="020B0604020202020204" pitchFamily="34" charset="0"/>
              <a:buChar char="•"/>
              <a:defRPr/>
            </a:pPr>
            <a:r>
              <a:rPr lang="en-GB" dirty="0"/>
              <a:t>Identify, predict and assess the environmental effects associated with the Project: beneficial and adverse; permanent and temporary; direct and indirect and short / medium / long term; significant or not significant;  </a:t>
            </a:r>
          </a:p>
          <a:p>
            <a:pPr marL="171450" indent="-171450" fontAlgn="auto">
              <a:spcBef>
                <a:spcPts val="0"/>
              </a:spcBef>
              <a:spcAft>
                <a:spcPts val="0"/>
              </a:spcAft>
              <a:buFont typeface="Arial" panose="020B0604020202020204" pitchFamily="34" charset="0"/>
              <a:buChar char="•"/>
              <a:defRPr/>
            </a:pPr>
            <a:r>
              <a:rPr lang="en-GB" dirty="0"/>
              <a:t>Identify, predict and qualitatively assess the cumulative effects of the Project including those associated with the other developments; and </a:t>
            </a:r>
          </a:p>
          <a:p>
            <a:pPr marL="171450" indent="-171450" fontAlgn="auto">
              <a:spcBef>
                <a:spcPts val="0"/>
              </a:spcBef>
              <a:spcAft>
                <a:spcPts val="0"/>
              </a:spcAft>
              <a:buFont typeface="Arial" panose="020B0604020202020204" pitchFamily="34" charset="0"/>
              <a:buChar char="•"/>
              <a:defRPr/>
            </a:pPr>
            <a:r>
              <a:rPr lang="en-GB" dirty="0"/>
              <a:t>Identify suitable mitigation measures to prevent, reduce or, if possible, offset likely significant adverse effects on the environment and identify the likely significant residual effects following the implementation of these measures; and </a:t>
            </a:r>
          </a:p>
          <a:p>
            <a:pPr marL="171450" indent="-171450" fontAlgn="auto">
              <a:spcBef>
                <a:spcPts val="0"/>
              </a:spcBef>
              <a:spcAft>
                <a:spcPts val="0"/>
              </a:spcAft>
              <a:buFont typeface="Arial" panose="020B0604020202020204" pitchFamily="34" charset="0"/>
              <a:buChar char="•"/>
              <a:defRPr/>
            </a:pPr>
            <a:r>
              <a:rPr lang="en-GB" dirty="0"/>
              <a:t>Identify monitoring measures where likely significant residual effects are identified. </a:t>
            </a:r>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4453DA-2033-4C30-A01C-6AD3E2D1660E}" type="slidenum">
              <a:rPr lang="en-CA" altLang="uk-UA"/>
              <a:pPr fontAlgn="base">
                <a:spcBef>
                  <a:spcPct val="0"/>
                </a:spcBef>
                <a:spcAft>
                  <a:spcPct val="0"/>
                </a:spcAft>
              </a:pPr>
              <a:t>9</a:t>
            </a:fld>
            <a:endParaRPr lang="en-CA" altLang="uk-UA"/>
          </a:p>
        </p:txBody>
      </p:sp>
    </p:spTree>
    <p:extLst>
      <p:ext uri="{BB962C8B-B14F-4D97-AF65-F5344CB8AC3E}">
        <p14:creationId xmlns:p14="http://schemas.microsoft.com/office/powerpoint/2010/main" val="328975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uk-UA" smtClean="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683079-3F35-426D-A2DA-A3C4864F4091}" type="slidenum">
              <a:rPr lang="en-CA" altLang="uk-UA"/>
              <a:pPr fontAlgn="base">
                <a:spcBef>
                  <a:spcPct val="0"/>
                </a:spcBef>
                <a:spcAft>
                  <a:spcPct val="0"/>
                </a:spcAft>
              </a:pPr>
              <a:t>10</a:t>
            </a:fld>
            <a:endParaRPr lang="en-CA" altLang="uk-UA"/>
          </a:p>
        </p:txBody>
      </p:sp>
    </p:spTree>
    <p:extLst>
      <p:ext uri="{BB962C8B-B14F-4D97-AF65-F5344CB8AC3E}">
        <p14:creationId xmlns:p14="http://schemas.microsoft.com/office/powerpoint/2010/main" val="1780405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Hero Red logo + Images">
    <p:spTree>
      <p:nvGrpSpPr>
        <p:cNvPr id="1" name=""/>
        <p:cNvGrpSpPr/>
        <p:nvPr/>
      </p:nvGrpSpPr>
      <p:grpSpPr>
        <a:xfrm>
          <a:off x="0" y="0"/>
          <a:ext cx="0" cy="0"/>
          <a:chOff x="0" y="0"/>
          <a:chExt cx="0" cy="0"/>
        </a:xfrm>
      </p:grpSpPr>
      <p:pic>
        <p:nvPicPr>
          <p:cNvPr id="6" name="Image 7"/>
          <p:cNvPicPr>
            <a:picLocks noChangeAspect="1" noChangeArrowheads="1"/>
          </p:cNvPicPr>
          <p:nvPr userDrawn="1"/>
        </p:nvPicPr>
        <p:blipFill>
          <a:blip r:embed="rId2">
            <a:extLst>
              <a:ext uri="{28A0092B-C50C-407E-A947-70E740481C1C}">
                <a14:useLocalDpi xmlns:a14="http://schemas.microsoft.com/office/drawing/2010/main" val="0"/>
              </a:ext>
            </a:extLst>
          </a:blip>
          <a:srcRect r="42719"/>
          <a:stretch>
            <a:fillRect/>
          </a:stretch>
        </p:blipFill>
        <p:spPr bwMode="auto">
          <a:xfrm>
            <a:off x="6869113" y="0"/>
            <a:ext cx="2274887"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pour une image  5"/>
          <p:cNvSpPr>
            <a:spLocks noGrp="1"/>
          </p:cNvSpPr>
          <p:nvPr>
            <p:ph type="pic" sz="quarter" idx="12"/>
          </p:nvPr>
        </p:nvSpPr>
        <p:spPr>
          <a:xfrm>
            <a:off x="5743074" y="0"/>
            <a:ext cx="3400927" cy="6858000"/>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lvl="0"/>
            <a:r>
              <a:rPr lang="en-US" noProof="0"/>
              <a:t>Click icon to add picture</a:t>
            </a:r>
            <a:endParaRPr lang="en-CA" noProof="0" dirty="0"/>
          </a:p>
        </p:txBody>
      </p:sp>
      <p:sp>
        <p:nvSpPr>
          <p:cNvPr id="9" name="Espace réservé pour une image  5"/>
          <p:cNvSpPr>
            <a:spLocks noGrp="1"/>
          </p:cNvSpPr>
          <p:nvPr>
            <p:ph type="pic" sz="quarter" idx="11"/>
          </p:nvPr>
        </p:nvSpPr>
        <p:spPr>
          <a:xfrm>
            <a:off x="2" y="0"/>
            <a:ext cx="5743071"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lvl="0"/>
            <a:r>
              <a:rPr lang="en-US" noProof="0"/>
              <a:t>Click icon to add picture</a:t>
            </a:r>
            <a:endParaRPr lang="en-CA" noProof="0" dirty="0"/>
          </a:p>
        </p:txBody>
      </p:sp>
      <p:sp>
        <p:nvSpPr>
          <p:cNvPr id="10" name="Titre 1"/>
          <p:cNvSpPr>
            <a:spLocks noGrp="1"/>
          </p:cNvSpPr>
          <p:nvPr>
            <p:ph type="ctrTitle"/>
          </p:nvPr>
        </p:nvSpPr>
        <p:spPr>
          <a:xfrm>
            <a:off x="170260" y="4182038"/>
            <a:ext cx="4374356" cy="1889251"/>
          </a:xfrm>
          <a:prstGeom prst="rect">
            <a:avLst/>
          </a:prstGeom>
        </p:spPr>
        <p:txBody>
          <a:bodyPr anchor="b">
            <a:normAutofit/>
          </a:bodyPr>
          <a:lstStyle>
            <a:lvl1pPr algn="l">
              <a:defRPr sz="2800" b="1" baseline="0"/>
            </a:lvl1pPr>
          </a:lstStyle>
          <a:p>
            <a:r>
              <a:rPr lang="en-US"/>
              <a:t>Click to edit Master title style</a:t>
            </a:r>
            <a:endParaRPr lang="en-CA" dirty="0"/>
          </a:p>
        </p:txBody>
      </p:sp>
      <p:sp>
        <p:nvSpPr>
          <p:cNvPr id="13" name="Sous-titre 2"/>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600" b="0" i="1">
                <a:solidFill>
                  <a:srgbClr val="FF4337"/>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dirty="0"/>
          </a:p>
        </p:txBody>
      </p:sp>
      <p:sp>
        <p:nvSpPr>
          <p:cNvPr id="8" name="Espace réservé de la date 3">
            <a:extLst>
              <a:ext uri="{FF2B5EF4-FFF2-40B4-BE49-F238E27FC236}">
                <a16:creationId xmlns:a16="http://schemas.microsoft.com/office/drawing/2014/main" id="{B195D466-604A-4F40-B611-F01C2E69CD54}"/>
              </a:ext>
            </a:extLst>
          </p:cNvPr>
          <p:cNvSpPr>
            <a:spLocks noGrp="1"/>
          </p:cNvSpPr>
          <p:nvPr>
            <p:ph type="dt" sz="half" idx="13"/>
          </p:nvPr>
        </p:nvSpPr>
        <p:spPr>
          <a:xfrm>
            <a:off x="169863" y="225425"/>
            <a:ext cx="2057400" cy="365125"/>
          </a:xfrm>
          <a:prstGeom prst="rect">
            <a:avLst/>
          </a:prstGeom>
        </p:spPr>
        <p:txBody>
          <a:bodyPr/>
          <a:lstStyle>
            <a:lvl1pPr eaLnBrk="1" fontAlgn="auto" hangingPunct="1">
              <a:spcBef>
                <a:spcPts val="0"/>
              </a:spcBef>
              <a:spcAft>
                <a:spcPts val="0"/>
              </a:spcAft>
              <a:defRPr sz="1000" dirty="0">
                <a:solidFill>
                  <a:srgbClr val="FF4337"/>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423524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Section: Sky Gradient">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E3E5604-4F38-4FD2-84C6-1C43170DBC2A}"/>
              </a:ext>
            </a:extLst>
          </p:cNvPr>
          <p:cNvSpPr/>
          <p:nvPr userDrawn="1"/>
        </p:nvSpPr>
        <p:spPr>
          <a:xfrm>
            <a:off x="2383198" y="9827"/>
            <a:ext cx="6760800"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pic>
        <p:nvPicPr>
          <p:cNvPr id="4" name="Image 9"/>
          <p:cNvPicPr>
            <a:picLocks noChangeAspect="1" noChangeArrowheads="1"/>
          </p:cNvPicPr>
          <p:nvPr userDrawn="1"/>
        </p:nvPicPr>
        <p:blipFill>
          <a:blip r:embed="rId2">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3"/>
          <p:cNvSpPr>
            <a:spLocks noGrp="1"/>
          </p:cNvSpPr>
          <p:nvPr>
            <p:ph type="title"/>
          </p:nvPr>
        </p:nvSpPr>
        <p:spPr>
          <a:xfrm>
            <a:off x="170261" y="1052516"/>
            <a:ext cx="1782365" cy="3132137"/>
          </a:xfrm>
          <a:prstGeom prst="rect">
            <a:avLst/>
          </a:prstGeom>
        </p:spPr>
        <p:txBody>
          <a:bodyPr/>
          <a:lstStyle>
            <a:lvl1pPr>
              <a:defRPr b="1" baseline="0">
                <a:solidFill>
                  <a:schemeClr val="tx2"/>
                </a:solidFill>
              </a:defRPr>
            </a:lvl1pPr>
          </a:lstStyle>
          <a:p>
            <a:r>
              <a:rPr lang="en-US"/>
              <a:t>Click to edit Master title style</a:t>
            </a:r>
            <a:endParaRPr lang="en-CA" dirty="0"/>
          </a:p>
        </p:txBody>
      </p:sp>
      <p:sp>
        <p:nvSpPr>
          <p:cNvPr id="5" name="Espace réservé du pied de page 4">
            <a:extLst>
              <a:ext uri="{FF2B5EF4-FFF2-40B4-BE49-F238E27FC236}">
                <a16:creationId xmlns:a16="http://schemas.microsoft.com/office/drawing/2014/main" id="{F0799495-B979-4057-8C70-013C8AA28A22}"/>
              </a:ext>
            </a:extLst>
          </p:cNvPr>
          <p:cNvSpPr>
            <a:spLocks noGrp="1"/>
          </p:cNvSpPr>
          <p:nvPr>
            <p:ph type="ftr" sz="quarter" idx="10"/>
          </p:nvPr>
        </p:nvSpPr>
        <p:spPr>
          <a:xfrm>
            <a:off x="169863" y="225425"/>
            <a:ext cx="1054100" cy="755650"/>
          </a:xfrm>
          <a:prstGeom prst="rect">
            <a:avLst/>
          </a:prstGeom>
        </p:spPr>
        <p:txBody>
          <a:bodyPr/>
          <a:lstStyle>
            <a:lvl1pPr eaLnBrk="1" fontAlgn="auto" hangingPunct="1">
              <a:spcBef>
                <a:spcPts val="0"/>
              </a:spcBef>
              <a:spcAft>
                <a:spcPts val="0"/>
              </a:spcAft>
              <a:defRPr sz="1000" dirty="0">
                <a:solidFill>
                  <a:schemeClr val="tx2"/>
                </a:solidFill>
                <a:latin typeface="Arial" panose="00000500000000000000" pitchFamily="2" charset="0"/>
              </a:defRPr>
            </a:lvl1pPr>
          </a:lstStyle>
          <a:p>
            <a:pPr>
              <a:defRPr/>
            </a:pPr>
            <a:r>
              <a:rPr lang="en-CA"/>
              <a:t>At a glance</a:t>
            </a:r>
          </a:p>
        </p:txBody>
      </p:sp>
    </p:spTree>
    <p:extLst>
      <p:ext uri="{BB962C8B-B14F-4D97-AF65-F5344CB8AC3E}">
        <p14:creationId xmlns:p14="http://schemas.microsoft.com/office/powerpoint/2010/main" val="276924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roject: Photo">
    <p:spTree>
      <p:nvGrpSpPr>
        <p:cNvPr id="1" name=""/>
        <p:cNvGrpSpPr/>
        <p:nvPr/>
      </p:nvGrpSpPr>
      <p:grpSpPr>
        <a:xfrm>
          <a:off x="0" y="0"/>
          <a:ext cx="0" cy="0"/>
          <a:chOff x="0" y="0"/>
          <a:chExt cx="0" cy="0"/>
        </a:xfrm>
      </p:grpSpPr>
      <p:sp>
        <p:nvSpPr>
          <p:cNvPr id="7" name="Espace réservé pour une image  5"/>
          <p:cNvSpPr>
            <a:spLocks noGrp="1"/>
          </p:cNvSpPr>
          <p:nvPr>
            <p:ph type="pic" sz="quarter" idx="15"/>
          </p:nvPr>
        </p:nvSpPr>
        <p:spPr>
          <a:xfrm>
            <a:off x="1296000" y="0"/>
            <a:ext cx="7848000"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Arial" panose="00000500000000000000" pitchFamily="2" charset="0"/>
              </a:defRPr>
            </a:lvl1pPr>
          </a:lstStyle>
          <a:p>
            <a:pPr lvl="0"/>
            <a:r>
              <a:rPr lang="en-US" noProof="0"/>
              <a:t>Click icon to add picture</a:t>
            </a:r>
            <a:endParaRPr lang="en-CA" noProof="0" dirty="0"/>
          </a:p>
        </p:txBody>
      </p:sp>
      <p:sp>
        <p:nvSpPr>
          <p:cNvPr id="10" name="Titre 12"/>
          <p:cNvSpPr>
            <a:spLocks noGrp="1"/>
          </p:cNvSpPr>
          <p:nvPr>
            <p:ph type="title"/>
          </p:nvPr>
        </p:nvSpPr>
        <p:spPr>
          <a:xfrm>
            <a:off x="2037600" y="620713"/>
            <a:ext cx="5410766" cy="1152526"/>
          </a:xfrm>
          <a:prstGeom prst="rect">
            <a:avLst/>
          </a:prstGeom>
        </p:spPr>
        <p:txBody>
          <a:bodyPr/>
          <a:lstStyle>
            <a:lvl1pPr>
              <a:defRPr b="1" baseline="0">
                <a:solidFill>
                  <a:schemeClr val="tx2"/>
                </a:solidFill>
              </a:defRPr>
            </a:lvl1pPr>
          </a:lstStyle>
          <a:p>
            <a:r>
              <a:rPr lang="en-US"/>
              <a:t>Click to edit Master title style</a:t>
            </a:r>
            <a:endParaRPr lang="en-CA" dirty="0"/>
          </a:p>
        </p:txBody>
      </p:sp>
      <p:sp>
        <p:nvSpPr>
          <p:cNvPr id="4" name="Espace réservé du pied de page 4">
            <a:extLst>
              <a:ext uri="{FF2B5EF4-FFF2-40B4-BE49-F238E27FC236}">
                <a16:creationId xmlns:a16="http://schemas.microsoft.com/office/drawing/2014/main" id="{5E890885-B179-4469-A8F3-C2EA7C9C513D}"/>
              </a:ext>
            </a:extLst>
          </p:cNvPr>
          <p:cNvSpPr>
            <a:spLocks noGrp="1"/>
          </p:cNvSpPr>
          <p:nvPr>
            <p:ph type="ftr" sz="quarter" idx="16"/>
          </p:nvPr>
        </p:nvSpPr>
        <p:spPr>
          <a:xfrm>
            <a:off x="169863" y="225425"/>
            <a:ext cx="1054100" cy="755650"/>
          </a:xfrm>
          <a:prstGeom prst="rect">
            <a:avLst/>
          </a:prstGeom>
        </p:spPr>
        <p:txBody>
          <a:bodyPr/>
          <a:lstStyle>
            <a:lvl1pPr eaLnBrk="1" fontAlgn="auto" hangingPunct="1">
              <a:spcBef>
                <a:spcPts val="0"/>
              </a:spcBef>
              <a:spcAft>
                <a:spcPts val="0"/>
              </a:spcAft>
              <a:defRPr sz="1000" dirty="0">
                <a:solidFill>
                  <a:schemeClr val="tx2"/>
                </a:solidFill>
                <a:latin typeface="Arial" panose="00000500000000000000" pitchFamily="2" charset="0"/>
              </a:defRPr>
            </a:lvl1pPr>
          </a:lstStyle>
          <a:p>
            <a:pPr>
              <a:defRPr/>
            </a:pPr>
            <a:r>
              <a:rPr lang="en-CA"/>
              <a:t>At a glance</a:t>
            </a:r>
          </a:p>
        </p:txBody>
      </p:sp>
    </p:spTree>
    <p:extLst>
      <p:ext uri="{BB962C8B-B14F-4D97-AF65-F5344CB8AC3E}">
        <p14:creationId xmlns:p14="http://schemas.microsoft.com/office/powerpoint/2010/main" val="359236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5" name="Espace réservé du numéro de diapositive 5">
            <a:extLst>
              <a:ext uri="{FF2B5EF4-FFF2-40B4-BE49-F238E27FC236}">
                <a16:creationId xmlns:a16="http://schemas.microsoft.com/office/drawing/2014/main" id="{A5FBFEFA-AD65-4A1D-BA61-4D4F6E2979B6}"/>
              </a:ext>
            </a:extLst>
          </p:cNvPr>
          <p:cNvSpPr txBox="1">
            <a:spLocks/>
          </p:cNvSpPr>
          <p:nvPr userDrawn="1"/>
        </p:nvSpPr>
        <p:spPr>
          <a:xfrm>
            <a:off x="169863" y="3465513"/>
            <a:ext cx="1054100" cy="323850"/>
          </a:xfrm>
          <a:prstGeom prst="rect">
            <a:avLst/>
          </a:prstGeom>
        </p:spPr>
        <p:txBody>
          <a:bodyPr anchor="ctr"/>
          <a:lstStyle>
            <a:defPPr>
              <a:defRPr lang="fr-FR"/>
            </a:defPPr>
            <a:lvl1pPr marL="0" algn="l" defTabSz="914400" rtl="0" eaLnBrk="1" latinLnBrk="0" hangingPunct="1">
              <a:defRPr sz="1000" kern="1200">
                <a:solidFill>
                  <a:srgbClr val="FF4337"/>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defRPr/>
            </a:pPr>
            <a:fld id="{69B0555F-F9B1-4B67-9DF1-0501E114F8B7}" type="slidenum">
              <a:rPr lang="en-CA" smtClean="0"/>
              <a:pPr defTabSz="914377" fontAlgn="auto">
                <a:spcBef>
                  <a:spcPts val="0"/>
                </a:spcBef>
                <a:spcAft>
                  <a:spcPts val="0"/>
                </a:spcAft>
                <a:defRPr/>
              </a:pPr>
              <a:t>‹#›</a:t>
            </a:fld>
            <a:endParaRPr lang="en-CA" dirty="0"/>
          </a:p>
        </p:txBody>
      </p:sp>
      <p:sp>
        <p:nvSpPr>
          <p:cNvPr id="10" name="Titre 12"/>
          <p:cNvSpPr>
            <a:spLocks noGrp="1"/>
          </p:cNvSpPr>
          <p:nvPr>
            <p:ph type="title"/>
          </p:nvPr>
        </p:nvSpPr>
        <p:spPr>
          <a:xfrm>
            <a:off x="6817540" y="235953"/>
            <a:ext cx="2087563" cy="1152526"/>
          </a:xfrm>
        </p:spPr>
        <p:txBody>
          <a:bodyPr/>
          <a:lstStyle>
            <a:lvl1pPr algn="l">
              <a:defRPr b="1" baseline="0"/>
            </a:lvl1pPr>
          </a:lstStyle>
          <a:p>
            <a:r>
              <a:rPr lang="en-US"/>
              <a:t>Click to edit Master title style</a:t>
            </a:r>
            <a:endParaRPr lang="en-CA" dirty="0"/>
          </a:p>
        </p:txBody>
      </p:sp>
      <p:sp>
        <p:nvSpPr>
          <p:cNvPr id="11" name="Espace réservé du contenu 2"/>
          <p:cNvSpPr>
            <a:spLocks noGrp="1"/>
          </p:cNvSpPr>
          <p:nvPr>
            <p:ph sz="quarter" idx="16"/>
          </p:nvPr>
        </p:nvSpPr>
        <p:spPr>
          <a:xfrm>
            <a:off x="6817541" y="1499937"/>
            <a:ext cx="2087562" cy="5063975"/>
          </a:xfrm>
          <a:prstGeom prst="rect">
            <a:avLst/>
          </a:prstGeom>
        </p:spPr>
        <p:txBody>
          <a:bodyPr anchor="b">
            <a:normAutofit/>
          </a:bodyPr>
          <a:lstStyle>
            <a:lvl1pPr marL="0" indent="0">
              <a:buNone/>
              <a:defRPr sz="1400" baseline="0">
                <a:latin typeface="Arial" panose="00000500000000000000" pitchFamily="2"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7" name="Espace réservé pour une image  5"/>
          <p:cNvSpPr>
            <a:spLocks noGrp="1"/>
          </p:cNvSpPr>
          <p:nvPr>
            <p:ph type="pic" sz="quarter" idx="15"/>
          </p:nvPr>
        </p:nvSpPr>
        <p:spPr>
          <a:xfrm>
            <a:off x="1296000" y="0"/>
            <a:ext cx="5294153"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CA" noProof="0" dirty="0"/>
          </a:p>
        </p:txBody>
      </p:sp>
      <p:sp>
        <p:nvSpPr>
          <p:cNvPr id="6" name="Espace réservé du pied de page 4">
            <a:extLst>
              <a:ext uri="{FF2B5EF4-FFF2-40B4-BE49-F238E27FC236}">
                <a16:creationId xmlns:a16="http://schemas.microsoft.com/office/drawing/2014/main" id="{2E3EA5F8-30E7-4835-A37C-D5A4364A9B20}"/>
              </a:ext>
            </a:extLst>
          </p:cNvPr>
          <p:cNvSpPr>
            <a:spLocks noGrp="1"/>
          </p:cNvSpPr>
          <p:nvPr>
            <p:ph type="ftr" sz="quarter" idx="17"/>
          </p:nvPr>
        </p:nvSpPr>
        <p:spPr>
          <a:xfrm>
            <a:off x="169863" y="225425"/>
            <a:ext cx="1054100" cy="755650"/>
          </a:xfrm>
          <a:prstGeom prst="rect">
            <a:avLst/>
          </a:prstGeom>
        </p:spPr>
        <p:txBody>
          <a:bodyPr/>
          <a:lstStyle>
            <a:lvl1pPr eaLnBrk="1" fontAlgn="auto" hangingPunct="1">
              <a:spcBef>
                <a:spcPts val="0"/>
              </a:spcBef>
              <a:spcAft>
                <a:spcPts val="0"/>
              </a:spcAft>
              <a:defRPr sz="1000" dirty="0">
                <a:solidFill>
                  <a:schemeClr val="tx2"/>
                </a:solidFill>
                <a:latin typeface="Arial" panose="00000500000000000000" pitchFamily="2" charset="0"/>
              </a:defRPr>
            </a:lvl1pPr>
          </a:lstStyle>
          <a:p>
            <a:pPr>
              <a:defRPr/>
            </a:pPr>
            <a:r>
              <a:rPr lang="en-CA"/>
              <a:t>At a glance</a:t>
            </a:r>
          </a:p>
        </p:txBody>
      </p:sp>
    </p:spTree>
    <p:extLst>
      <p:ext uri="{BB962C8B-B14F-4D97-AF65-F5344CB8AC3E}">
        <p14:creationId xmlns:p14="http://schemas.microsoft.com/office/powerpoint/2010/main" val="241525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roject: 2 Photos + Description">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EB01CEA7-929F-4051-8372-558F7275E5A7}"/>
              </a:ext>
            </a:extLst>
          </p:cNvPr>
          <p:cNvSpPr txBox="1">
            <a:spLocks/>
          </p:cNvSpPr>
          <p:nvPr userDrawn="1"/>
        </p:nvSpPr>
        <p:spPr>
          <a:xfrm>
            <a:off x="169863" y="3465513"/>
            <a:ext cx="1054100" cy="323850"/>
          </a:xfrm>
          <a:prstGeom prst="rect">
            <a:avLst/>
          </a:prstGeom>
        </p:spPr>
        <p:txBody>
          <a:bodyPr anchor="ctr"/>
          <a:lstStyle>
            <a:defPPr>
              <a:defRPr lang="fr-FR"/>
            </a:defPPr>
            <a:lvl1pPr marL="0" algn="l" defTabSz="914400" rtl="0" eaLnBrk="1" latinLnBrk="0" hangingPunct="1">
              <a:defRPr sz="1000" kern="1200">
                <a:solidFill>
                  <a:srgbClr val="FF4337"/>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defRPr/>
            </a:pPr>
            <a:fld id="{98A0B511-2F89-4346-B3F3-03795D6470F6}" type="slidenum">
              <a:rPr lang="en-CA" smtClean="0"/>
              <a:pPr defTabSz="914377" fontAlgn="auto">
                <a:spcBef>
                  <a:spcPts val="0"/>
                </a:spcBef>
                <a:spcAft>
                  <a:spcPts val="0"/>
                </a:spcAft>
                <a:defRPr/>
              </a:pPr>
              <a:t>‹#›</a:t>
            </a:fld>
            <a:endParaRPr lang="en-CA" dirty="0"/>
          </a:p>
        </p:txBody>
      </p:sp>
      <p:cxnSp>
        <p:nvCxnSpPr>
          <p:cNvPr id="14" name="Connecteur droit 15">
            <a:extLst>
              <a:ext uri="{FF2B5EF4-FFF2-40B4-BE49-F238E27FC236}">
                <a16:creationId xmlns:a16="http://schemas.microsoft.com/office/drawing/2014/main" id="{263D3BDC-890F-47A6-8BB7-46C02CFEC0D2}"/>
              </a:ext>
            </a:extLst>
          </p:cNvPr>
          <p:cNvCxnSpPr/>
          <p:nvPr userDrawn="1"/>
        </p:nvCxnSpPr>
        <p:spPr>
          <a:xfrm>
            <a:off x="5086350" y="3254375"/>
            <a:ext cx="0" cy="2949575"/>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7" name="Espace réservé pour une image  5"/>
          <p:cNvSpPr>
            <a:spLocks noGrp="1"/>
          </p:cNvSpPr>
          <p:nvPr>
            <p:ph type="pic" sz="quarter" idx="15"/>
          </p:nvPr>
        </p:nvSpPr>
        <p:spPr>
          <a:xfrm>
            <a:off x="5085784" y="0"/>
            <a:ext cx="4058216" cy="2997201"/>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lvl="0"/>
            <a:r>
              <a:rPr lang="en-US" noProof="0"/>
              <a:t>Click icon to add picture</a:t>
            </a:r>
            <a:endParaRPr lang="en-CA" noProof="0" dirty="0"/>
          </a:p>
        </p:txBody>
      </p:sp>
      <p:sp>
        <p:nvSpPr>
          <p:cNvPr id="8" name="Titre 12"/>
          <p:cNvSpPr>
            <a:spLocks noGrp="1"/>
          </p:cNvSpPr>
          <p:nvPr>
            <p:ph type="title"/>
          </p:nvPr>
        </p:nvSpPr>
        <p:spPr>
          <a:xfrm>
            <a:off x="1580147" y="3281137"/>
            <a:ext cx="3315481" cy="754748"/>
          </a:xfrm>
        </p:spPr>
        <p:txBody>
          <a:bodyPr/>
          <a:lstStyle>
            <a:lvl1pPr algn="l">
              <a:defRPr b="1" baseline="0"/>
            </a:lvl1pPr>
          </a:lstStyle>
          <a:p>
            <a:r>
              <a:rPr lang="en-US"/>
              <a:t>Click to edit Master title style</a:t>
            </a:r>
            <a:endParaRPr lang="en-CA" dirty="0"/>
          </a:p>
        </p:txBody>
      </p:sp>
      <p:sp>
        <p:nvSpPr>
          <p:cNvPr id="9" name="Espace réservé du contenu 2"/>
          <p:cNvSpPr>
            <a:spLocks noGrp="1"/>
          </p:cNvSpPr>
          <p:nvPr>
            <p:ph sz="quarter" idx="16"/>
          </p:nvPr>
        </p:nvSpPr>
        <p:spPr>
          <a:xfrm>
            <a:off x="1580147" y="4257675"/>
            <a:ext cx="3315600" cy="1945876"/>
          </a:xfrm>
          <a:prstGeom prst="rect">
            <a:avLst/>
          </a:prstGeom>
        </p:spPr>
        <p:txBody>
          <a:bodyPr anchor="b">
            <a:normAutofit/>
          </a:bodyPr>
          <a:lstStyle>
            <a:lvl1pPr marL="0" indent="0">
              <a:buNone/>
              <a:defRPr sz="1400" baseline="0">
                <a:latin typeface="Arial" panose="00000500000000000000" pitchFamily="2"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0" name="Espace réservé pour une image  5"/>
          <p:cNvSpPr>
            <a:spLocks noGrp="1"/>
          </p:cNvSpPr>
          <p:nvPr>
            <p:ph type="pic" sz="quarter" idx="17"/>
          </p:nvPr>
        </p:nvSpPr>
        <p:spPr>
          <a:xfrm>
            <a:off x="1295998" y="0"/>
            <a:ext cx="3780000" cy="2997201"/>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lvl="0"/>
            <a:r>
              <a:rPr lang="en-US" noProof="0"/>
              <a:t>Click icon to add picture</a:t>
            </a:r>
            <a:endParaRPr lang="en-CA" noProof="0" dirty="0"/>
          </a:p>
        </p:txBody>
      </p:sp>
      <p:sp>
        <p:nvSpPr>
          <p:cNvPr id="11" name="Espace réservé du contenu 2"/>
          <p:cNvSpPr>
            <a:spLocks noGrp="1"/>
          </p:cNvSpPr>
          <p:nvPr>
            <p:ph sz="quarter" idx="18"/>
          </p:nvPr>
        </p:nvSpPr>
        <p:spPr>
          <a:xfrm>
            <a:off x="5275943" y="4257675"/>
            <a:ext cx="3315600" cy="1945876"/>
          </a:xfrm>
          <a:prstGeom prst="rect">
            <a:avLst/>
          </a:prstGeom>
        </p:spPr>
        <p:txBody>
          <a:bodyPr anchor="b">
            <a:normAutofit/>
          </a:bodyPr>
          <a:lstStyle>
            <a:lvl1pPr marL="0" indent="0">
              <a:buNone/>
              <a:defRPr sz="1400" baseline="0">
                <a:latin typeface="Arial" panose="00000500000000000000" pitchFamily="2"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3" name="Espace réservé du texte 18"/>
          <p:cNvSpPr>
            <a:spLocks noGrp="1"/>
          </p:cNvSpPr>
          <p:nvPr>
            <p:ph type="body" sz="quarter" idx="19"/>
          </p:nvPr>
        </p:nvSpPr>
        <p:spPr>
          <a:xfrm>
            <a:off x="5275943" y="3281363"/>
            <a:ext cx="3315600" cy="754062"/>
          </a:xfrm>
          <a:prstGeom prst="rect">
            <a:avLst/>
          </a:prstGeom>
        </p:spPr>
        <p:txBody>
          <a:bodyPr/>
          <a:lstStyle>
            <a:lvl1pPr marL="0" indent="0">
              <a:buNone/>
              <a:defRPr b="1">
                <a:solidFill>
                  <a:srgbClr val="FF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Espace réservé du pied de page 4">
            <a:extLst>
              <a:ext uri="{FF2B5EF4-FFF2-40B4-BE49-F238E27FC236}">
                <a16:creationId xmlns:a16="http://schemas.microsoft.com/office/drawing/2014/main" id="{6773BACE-2AA3-4EAB-930B-771D4D4F7B1D}"/>
              </a:ext>
            </a:extLst>
          </p:cNvPr>
          <p:cNvSpPr>
            <a:spLocks noGrp="1"/>
          </p:cNvSpPr>
          <p:nvPr>
            <p:ph type="ftr" sz="quarter" idx="20"/>
          </p:nvPr>
        </p:nvSpPr>
        <p:spPr>
          <a:xfrm>
            <a:off x="169863" y="225425"/>
            <a:ext cx="1054100" cy="755650"/>
          </a:xfrm>
          <a:prstGeom prst="rect">
            <a:avLst/>
          </a:prstGeom>
        </p:spPr>
        <p:txBody>
          <a:bodyPr/>
          <a:lstStyle>
            <a:lvl1pPr eaLnBrk="1" fontAlgn="auto" hangingPunct="1">
              <a:spcBef>
                <a:spcPts val="0"/>
              </a:spcBef>
              <a:spcAft>
                <a:spcPts val="0"/>
              </a:spcAft>
              <a:defRPr sz="1000" dirty="0">
                <a:solidFill>
                  <a:schemeClr val="tx2"/>
                </a:solidFill>
                <a:latin typeface="Arial" panose="00000500000000000000" pitchFamily="2" charset="0"/>
              </a:defRPr>
            </a:lvl1pPr>
          </a:lstStyle>
          <a:p>
            <a:pPr>
              <a:defRPr/>
            </a:pPr>
            <a:r>
              <a:rPr lang="en-CA"/>
              <a:t>At a glance</a:t>
            </a:r>
          </a:p>
        </p:txBody>
      </p:sp>
    </p:spTree>
    <p:extLst>
      <p:ext uri="{BB962C8B-B14F-4D97-AF65-F5344CB8AC3E}">
        <p14:creationId xmlns:p14="http://schemas.microsoft.com/office/powerpoint/2010/main" val="2504571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Content : 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49AC4F-C32F-46F9-B1FB-D68FEEEAEC69}"/>
              </a:ext>
            </a:extLst>
          </p:cNvPr>
          <p:cNvSpPr/>
          <p:nvPr userDrawn="1"/>
        </p:nvSpPr>
        <p:spPr>
          <a:xfrm>
            <a:off x="0" y="0"/>
            <a:ext cx="1296000" cy="6863984"/>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anchor="ctr"/>
          <a:lstStyle/>
          <a:p>
            <a:pPr algn="ctr" defTabSz="914377" eaLnBrk="1" fontAlgn="auto" hangingPunct="1">
              <a:spcBef>
                <a:spcPts val="0"/>
              </a:spcBef>
              <a:spcAft>
                <a:spcPts val="0"/>
              </a:spcAft>
              <a:defRPr/>
            </a:pPr>
            <a:endParaRPr lang="en-CA" kern="0" dirty="0">
              <a:solidFill>
                <a:srgbClr val="FFFFFF"/>
              </a:solidFill>
              <a:latin typeface="Arial"/>
            </a:endParaRPr>
          </a:p>
        </p:txBody>
      </p:sp>
      <p:pic>
        <p:nvPicPr>
          <p:cNvPr id="5" name="Imag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8" y="6203950"/>
            <a:ext cx="81438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Espace réservé du contenu 2"/>
          <p:cNvSpPr>
            <a:spLocks noGrp="1"/>
          </p:cNvSpPr>
          <p:nvPr>
            <p:ph sz="quarter" idx="13"/>
          </p:nvPr>
        </p:nvSpPr>
        <p:spPr>
          <a:xfrm>
            <a:off x="2199856" y="1844675"/>
            <a:ext cx="6040287" cy="4356100"/>
          </a:xfrm>
          <a:prstGeom prst="rect">
            <a:avLst/>
          </a:prstGeom>
        </p:spPr>
        <p:txBody>
          <a:bodyPr/>
          <a:lstStyle>
            <a:lvl1pPr marL="228594" indent="-228594">
              <a:buFont typeface="Arial" panose="020B0604020202020204" pitchFamily="34" charset="0"/>
              <a:buChar char="−"/>
              <a:defRPr sz="2400">
                <a:latin typeface="Arial" panose="00000500000000000000" pitchFamily="2" charset="0"/>
              </a:defRPr>
            </a:lvl1pPr>
            <a:lvl2pPr marL="685783" indent="-228594">
              <a:buFont typeface="Arial" panose="020B0604020202020204" pitchFamily="34" charset="0"/>
              <a:buChar char="−"/>
              <a:defRPr sz="2000">
                <a:latin typeface="Arial" panose="00000500000000000000" pitchFamily="2" charset="0"/>
              </a:defRPr>
            </a:lvl2pPr>
            <a:lvl3pPr marL="1142971" indent="-228594">
              <a:buFont typeface="Arial" panose="020B0604020202020204" pitchFamily="34" charset="0"/>
              <a:buChar char="−"/>
              <a:defRPr sz="1800">
                <a:latin typeface="Arial" panose="00000500000000000000" pitchFamily="2" charset="0"/>
              </a:defRPr>
            </a:lvl3pPr>
            <a:lvl4pPr marL="1600160" indent="-228594">
              <a:buFont typeface="Arial" panose="020B0604020202020204" pitchFamily="34" charset="0"/>
              <a:buChar char="−"/>
              <a:defRPr sz="1600">
                <a:latin typeface="Arial" panose="00000500000000000000" pitchFamily="2" charset="0"/>
              </a:defRPr>
            </a:lvl4pPr>
            <a:lvl5pPr marL="2057349" indent="-228594">
              <a:buFont typeface="Arial" panose="020B0604020202020204" pitchFamily="34" charset="0"/>
              <a:buChar char="−"/>
              <a:defRPr sz="1600">
                <a:latin typeface="Arial"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itre 12"/>
          <p:cNvSpPr>
            <a:spLocks noGrp="1"/>
          </p:cNvSpPr>
          <p:nvPr>
            <p:ph type="title"/>
          </p:nvPr>
        </p:nvSpPr>
        <p:spPr>
          <a:xfrm>
            <a:off x="2199856" y="620713"/>
            <a:ext cx="6040287" cy="1152526"/>
          </a:xfrm>
          <a:prstGeom prst="rect">
            <a:avLst/>
          </a:prstGeom>
          <a:ln>
            <a:noFill/>
          </a:ln>
        </p:spPr>
        <p:txBody>
          <a:bodyPr/>
          <a:lstStyle>
            <a:lvl1pPr>
              <a:defRPr b="1" baseline="0">
                <a:solidFill>
                  <a:schemeClr val="tx2"/>
                </a:solidFill>
              </a:defRPr>
            </a:lvl1pPr>
          </a:lstStyle>
          <a:p>
            <a:r>
              <a:rPr lang="en-US"/>
              <a:t>Click to edit Master title style</a:t>
            </a:r>
            <a:endParaRPr lang="en-CA" dirty="0"/>
          </a:p>
        </p:txBody>
      </p:sp>
      <p:sp>
        <p:nvSpPr>
          <p:cNvPr id="6" name="Espace réservé du pied de page 4">
            <a:extLst>
              <a:ext uri="{FF2B5EF4-FFF2-40B4-BE49-F238E27FC236}">
                <a16:creationId xmlns:a16="http://schemas.microsoft.com/office/drawing/2014/main" id="{DC3C2147-3CD3-429A-9547-7E4CE41D8788}"/>
              </a:ext>
            </a:extLst>
          </p:cNvPr>
          <p:cNvSpPr>
            <a:spLocks noGrp="1"/>
          </p:cNvSpPr>
          <p:nvPr>
            <p:ph type="ftr" sz="quarter" idx="14"/>
          </p:nvPr>
        </p:nvSpPr>
        <p:spPr>
          <a:xfrm>
            <a:off x="169863" y="225425"/>
            <a:ext cx="1054100" cy="755650"/>
          </a:xfrm>
          <a:prstGeom prst="rect">
            <a:avLst/>
          </a:prstGeom>
        </p:spPr>
        <p:txBody>
          <a:bodyPr/>
          <a:lstStyle>
            <a:lvl1pPr eaLnBrk="1" fontAlgn="auto" hangingPunct="1">
              <a:spcBef>
                <a:spcPts val="0"/>
              </a:spcBef>
              <a:spcAft>
                <a:spcPts val="0"/>
              </a:spcAft>
              <a:defRPr sz="1000" dirty="0">
                <a:solidFill>
                  <a:schemeClr val="tx2"/>
                </a:solidFill>
                <a:latin typeface="Arial" panose="00000500000000000000" pitchFamily="2" charset="0"/>
              </a:defRPr>
            </a:lvl1pPr>
          </a:lstStyle>
          <a:p>
            <a:pPr>
              <a:defRPr/>
            </a:pPr>
            <a:r>
              <a:rPr lang="en-CA"/>
              <a:t>At a glance</a:t>
            </a:r>
          </a:p>
        </p:txBody>
      </p:sp>
    </p:spTree>
    <p:extLst>
      <p:ext uri="{BB962C8B-B14F-4D97-AF65-F5344CB8AC3E}">
        <p14:creationId xmlns:p14="http://schemas.microsoft.com/office/powerpoint/2010/main" val="1203711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Content : 2 columns">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F1D7B68-AE04-47B9-87CF-698186BDA716}"/>
              </a:ext>
            </a:extLst>
          </p:cNvPr>
          <p:cNvSpPr/>
          <p:nvPr userDrawn="1"/>
        </p:nvSpPr>
        <p:spPr>
          <a:xfrm>
            <a:off x="1" y="0"/>
            <a:ext cx="1296000" cy="6863984"/>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anchor="ctr"/>
          <a:lstStyle/>
          <a:p>
            <a:pPr algn="ctr" defTabSz="914377" eaLnBrk="1" fontAlgn="auto" hangingPunct="1">
              <a:spcBef>
                <a:spcPts val="0"/>
              </a:spcBef>
              <a:spcAft>
                <a:spcPts val="0"/>
              </a:spcAft>
              <a:defRPr/>
            </a:pPr>
            <a:endParaRPr lang="en-CA" kern="0" dirty="0">
              <a:solidFill>
                <a:srgbClr val="FFFFFF"/>
              </a:solidFill>
              <a:latin typeface="Arial"/>
            </a:endParaRPr>
          </a:p>
        </p:txBody>
      </p:sp>
      <p:sp>
        <p:nvSpPr>
          <p:cNvPr id="6" name="Espace réservé du numéro de diapositive 5">
            <a:extLst>
              <a:ext uri="{FF2B5EF4-FFF2-40B4-BE49-F238E27FC236}">
                <a16:creationId xmlns:a16="http://schemas.microsoft.com/office/drawing/2014/main" id="{3B976B64-E891-477F-9E92-749356F9F233}"/>
              </a:ext>
            </a:extLst>
          </p:cNvPr>
          <p:cNvSpPr txBox="1">
            <a:spLocks/>
          </p:cNvSpPr>
          <p:nvPr userDrawn="1"/>
        </p:nvSpPr>
        <p:spPr>
          <a:xfrm>
            <a:off x="169863" y="3465513"/>
            <a:ext cx="1054100" cy="323850"/>
          </a:xfrm>
          <a:prstGeom prst="rect">
            <a:avLst/>
          </a:prstGeom>
        </p:spPr>
        <p:txBody>
          <a:bodyPr anchor="ctr"/>
          <a:lstStyle>
            <a:defPPr>
              <a:defRPr lang="fr-FR"/>
            </a:defPPr>
            <a:lvl1pPr marL="0" algn="l" defTabSz="914400" rtl="0" eaLnBrk="1" latinLnBrk="0" hangingPunct="1">
              <a:defRPr sz="1000" kern="1200">
                <a:solidFill>
                  <a:srgbClr val="FF4337"/>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defRPr/>
            </a:pPr>
            <a:fld id="{5427664F-FA0D-4951-829F-1B9B88CCD866}" type="slidenum">
              <a:rPr lang="en-CA" smtClean="0"/>
              <a:pPr defTabSz="914377" fontAlgn="auto">
                <a:spcBef>
                  <a:spcPts val="0"/>
                </a:spcBef>
                <a:spcAft>
                  <a:spcPts val="0"/>
                </a:spcAft>
                <a:defRPr/>
              </a:pPr>
              <a:t>‹#›</a:t>
            </a:fld>
            <a:endParaRPr lang="en-CA" dirty="0"/>
          </a:p>
        </p:txBody>
      </p:sp>
      <p:pic>
        <p:nvPicPr>
          <p:cNvPr id="7" name="Imag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8" y="6203950"/>
            <a:ext cx="81438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2"/>
          <p:cNvSpPr>
            <a:spLocks noGrp="1"/>
          </p:cNvSpPr>
          <p:nvPr>
            <p:ph sz="quarter" idx="13"/>
          </p:nvPr>
        </p:nvSpPr>
        <p:spPr>
          <a:xfrm>
            <a:off x="2402323" y="1844675"/>
            <a:ext cx="2662990" cy="4356100"/>
          </a:xfrm>
          <a:prstGeom prst="rect">
            <a:avLst/>
          </a:prstGeom>
        </p:spPr>
        <p:txBody>
          <a:bodyPr/>
          <a:lstStyle>
            <a:lvl1pPr marL="228594" indent="-228594">
              <a:buFont typeface="Arial" panose="020B0604020202020204" pitchFamily="34" charset="0"/>
              <a:buChar char="−"/>
              <a:defRPr sz="2000">
                <a:latin typeface="Arial" panose="00000500000000000000" pitchFamily="2" charset="0"/>
              </a:defRPr>
            </a:lvl1pPr>
            <a:lvl2pPr marL="685783" indent="-228594">
              <a:buFont typeface="Arial" panose="020B0604020202020204" pitchFamily="34" charset="0"/>
              <a:buChar char="−"/>
              <a:defRPr sz="1800">
                <a:latin typeface="Arial" panose="00000500000000000000" pitchFamily="2" charset="0"/>
              </a:defRPr>
            </a:lvl2pPr>
            <a:lvl3pPr marL="1142971" indent="-228594">
              <a:buFont typeface="Arial" panose="020B0604020202020204" pitchFamily="34" charset="0"/>
              <a:buChar char="−"/>
              <a:defRPr sz="1600">
                <a:latin typeface="Arial" panose="00000500000000000000" pitchFamily="2" charset="0"/>
              </a:defRPr>
            </a:lvl3pPr>
            <a:lvl4pPr marL="1600160" indent="-228594">
              <a:buFont typeface="Arial" panose="020B0604020202020204" pitchFamily="34" charset="0"/>
              <a:buChar char="−"/>
              <a:defRPr sz="1400">
                <a:latin typeface="Arial" panose="00000500000000000000" pitchFamily="2" charset="0"/>
              </a:defRPr>
            </a:lvl4pPr>
            <a:lvl5pPr marL="2057349" indent="-228594">
              <a:buFont typeface="Arial" panose="020B0604020202020204" pitchFamily="34" charset="0"/>
              <a:buChar char="−"/>
              <a:defRPr sz="1400">
                <a:latin typeface="Arial"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Espace réservé du contenu 2"/>
          <p:cNvSpPr>
            <a:spLocks noGrp="1"/>
          </p:cNvSpPr>
          <p:nvPr>
            <p:ph sz="quarter" idx="14"/>
          </p:nvPr>
        </p:nvSpPr>
        <p:spPr>
          <a:xfrm>
            <a:off x="5331262" y="1844675"/>
            <a:ext cx="2706415" cy="4356100"/>
          </a:xfrm>
          <a:prstGeom prst="rect">
            <a:avLst/>
          </a:prstGeom>
        </p:spPr>
        <p:txBody>
          <a:bodyPr/>
          <a:lstStyle>
            <a:lvl1pPr marL="228594" indent="-228594">
              <a:buFont typeface="Arial" panose="020B0604020202020204" pitchFamily="34" charset="0"/>
              <a:buChar char="−"/>
              <a:defRPr sz="2000">
                <a:latin typeface="Arial" panose="00000500000000000000" pitchFamily="2" charset="0"/>
              </a:defRPr>
            </a:lvl1pPr>
            <a:lvl2pPr marL="685783" indent="-228594">
              <a:buFont typeface="Arial" panose="020B0604020202020204" pitchFamily="34" charset="0"/>
              <a:buChar char="−"/>
              <a:defRPr sz="1800">
                <a:latin typeface="Arial" panose="00000500000000000000" pitchFamily="2" charset="0"/>
              </a:defRPr>
            </a:lvl2pPr>
            <a:lvl3pPr marL="1142971" indent="-228594">
              <a:buFont typeface="Arial" panose="020B0604020202020204" pitchFamily="34" charset="0"/>
              <a:buChar char="−"/>
              <a:defRPr sz="1600">
                <a:latin typeface="Arial" panose="00000500000000000000" pitchFamily="2" charset="0"/>
              </a:defRPr>
            </a:lvl3pPr>
            <a:lvl4pPr marL="1600160" indent="-228594">
              <a:buFont typeface="Arial" panose="020B0604020202020204" pitchFamily="34" charset="0"/>
              <a:buChar char="−"/>
              <a:defRPr sz="1400">
                <a:latin typeface="Arial" panose="00000500000000000000" pitchFamily="2" charset="0"/>
              </a:defRPr>
            </a:lvl4pPr>
            <a:lvl5pPr marL="2057349" indent="-228594">
              <a:buFont typeface="Arial" panose="020B0604020202020204" pitchFamily="34" charset="0"/>
              <a:buChar char="−"/>
              <a:defRPr sz="1400">
                <a:latin typeface="Arial"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Titre 12"/>
          <p:cNvSpPr>
            <a:spLocks noGrp="1"/>
          </p:cNvSpPr>
          <p:nvPr>
            <p:ph type="title"/>
          </p:nvPr>
        </p:nvSpPr>
        <p:spPr>
          <a:xfrm>
            <a:off x="2402322" y="620713"/>
            <a:ext cx="5635356" cy="1152526"/>
          </a:xfrm>
          <a:prstGeom prst="rect">
            <a:avLst/>
          </a:prstGeom>
        </p:spPr>
        <p:txBody>
          <a:bodyPr/>
          <a:lstStyle>
            <a:lvl1pPr>
              <a:defRPr b="1" baseline="0">
                <a:solidFill>
                  <a:schemeClr val="tx2"/>
                </a:solidFill>
              </a:defRPr>
            </a:lvl1pPr>
          </a:lstStyle>
          <a:p>
            <a:r>
              <a:rPr lang="en-US"/>
              <a:t>Click to edit Master title style</a:t>
            </a:r>
            <a:endParaRPr lang="en-CA" dirty="0"/>
          </a:p>
        </p:txBody>
      </p:sp>
      <p:sp>
        <p:nvSpPr>
          <p:cNvPr id="8" name="Espace réservé du pied de page 4">
            <a:extLst>
              <a:ext uri="{FF2B5EF4-FFF2-40B4-BE49-F238E27FC236}">
                <a16:creationId xmlns:a16="http://schemas.microsoft.com/office/drawing/2014/main" id="{F68FD841-392A-4F56-A832-5225A9E2BAD7}"/>
              </a:ext>
            </a:extLst>
          </p:cNvPr>
          <p:cNvSpPr>
            <a:spLocks noGrp="1"/>
          </p:cNvSpPr>
          <p:nvPr>
            <p:ph type="ftr" sz="quarter" idx="15"/>
          </p:nvPr>
        </p:nvSpPr>
        <p:spPr>
          <a:xfrm>
            <a:off x="169863" y="225425"/>
            <a:ext cx="1054100" cy="755650"/>
          </a:xfrm>
          <a:prstGeom prst="rect">
            <a:avLst/>
          </a:prstGeom>
        </p:spPr>
        <p:txBody>
          <a:bodyPr/>
          <a:lstStyle>
            <a:lvl1pPr eaLnBrk="1" fontAlgn="auto" hangingPunct="1">
              <a:spcBef>
                <a:spcPts val="0"/>
              </a:spcBef>
              <a:spcAft>
                <a:spcPts val="0"/>
              </a:spcAft>
              <a:defRPr sz="1000" dirty="0">
                <a:solidFill>
                  <a:schemeClr val="tx2"/>
                </a:solidFill>
                <a:latin typeface="Arial" panose="00000500000000000000" pitchFamily="2" charset="0"/>
              </a:defRPr>
            </a:lvl1pPr>
          </a:lstStyle>
          <a:p>
            <a:pPr>
              <a:defRPr/>
            </a:pPr>
            <a:r>
              <a:rPr lang="en-CA"/>
              <a:t>At a glance</a:t>
            </a:r>
          </a:p>
        </p:txBody>
      </p:sp>
    </p:spTree>
    <p:extLst>
      <p:ext uri="{BB962C8B-B14F-4D97-AF65-F5344CB8AC3E}">
        <p14:creationId xmlns:p14="http://schemas.microsoft.com/office/powerpoint/2010/main" val="2311368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Hero White logo + Images">
    <p:spTree>
      <p:nvGrpSpPr>
        <p:cNvPr id="1" name=""/>
        <p:cNvGrpSpPr/>
        <p:nvPr/>
      </p:nvGrpSpPr>
      <p:grpSpPr>
        <a:xfrm>
          <a:off x="0" y="0"/>
          <a:ext cx="0" cy="0"/>
          <a:chOff x="0" y="0"/>
          <a:chExt cx="0" cy="0"/>
        </a:xfrm>
      </p:grpSpPr>
      <p:pic>
        <p:nvPicPr>
          <p:cNvPr id="6" name="Imag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8088" y="2241550"/>
            <a:ext cx="41878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9"/>
          <p:cNvPicPr>
            <a:picLocks noChangeAspect="1" noChangeArrowheads="1"/>
          </p:cNvPicPr>
          <p:nvPr userDrawn="1"/>
        </p:nvPicPr>
        <p:blipFill>
          <a:blip r:embed="rId3">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pour une image  5"/>
          <p:cNvSpPr>
            <a:spLocks noGrp="1"/>
          </p:cNvSpPr>
          <p:nvPr>
            <p:ph type="pic" sz="quarter" idx="11"/>
          </p:nvPr>
        </p:nvSpPr>
        <p:spPr>
          <a:xfrm>
            <a:off x="2" y="0"/>
            <a:ext cx="5328047"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lvl="0"/>
            <a:r>
              <a:rPr lang="en-US" noProof="0"/>
              <a:t>Click icon to add picture</a:t>
            </a:r>
            <a:endParaRPr lang="en-CA" noProof="0" dirty="0"/>
          </a:p>
        </p:txBody>
      </p:sp>
      <p:sp>
        <p:nvSpPr>
          <p:cNvPr id="8" name="Espace réservé pour une image  5"/>
          <p:cNvSpPr>
            <a:spLocks noGrp="1"/>
          </p:cNvSpPr>
          <p:nvPr>
            <p:ph type="pic" sz="quarter" idx="12"/>
          </p:nvPr>
        </p:nvSpPr>
        <p:spPr>
          <a:xfrm>
            <a:off x="5328048" y="0"/>
            <a:ext cx="3815953" cy="6858000"/>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lvl="0"/>
            <a:r>
              <a:rPr lang="en-US" noProof="0"/>
              <a:t>Click icon to add picture</a:t>
            </a:r>
            <a:endParaRPr lang="en-CA" noProof="0" dirty="0"/>
          </a:p>
        </p:txBody>
      </p:sp>
      <p:sp>
        <p:nvSpPr>
          <p:cNvPr id="20" name="Titre 1"/>
          <p:cNvSpPr>
            <a:spLocks noGrp="1"/>
          </p:cNvSpPr>
          <p:nvPr>
            <p:ph type="ctrTitle"/>
          </p:nvPr>
        </p:nvSpPr>
        <p:spPr>
          <a:xfrm>
            <a:off x="170260" y="4168589"/>
            <a:ext cx="4374356" cy="1902698"/>
          </a:xfrm>
        </p:spPr>
        <p:txBody>
          <a:bodyPr anchor="b">
            <a:normAutofit/>
          </a:bodyPr>
          <a:lstStyle>
            <a:lvl1pPr algn="l">
              <a:defRPr sz="2800" b="1">
                <a:solidFill>
                  <a:schemeClr val="bg1"/>
                </a:solidFill>
              </a:defRPr>
            </a:lvl1pPr>
          </a:lstStyle>
          <a:p>
            <a:r>
              <a:rPr lang="en-US"/>
              <a:t>Click to edit Master title style</a:t>
            </a:r>
            <a:endParaRPr lang="en-CA" dirty="0"/>
          </a:p>
        </p:txBody>
      </p:sp>
      <p:sp>
        <p:nvSpPr>
          <p:cNvPr id="21" name="Sous-titre 2"/>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600" b="0" i="1">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dirty="0"/>
          </a:p>
        </p:txBody>
      </p:sp>
      <p:sp>
        <p:nvSpPr>
          <p:cNvPr id="10" name="Espace réservé de la date 3">
            <a:extLst>
              <a:ext uri="{FF2B5EF4-FFF2-40B4-BE49-F238E27FC236}">
                <a16:creationId xmlns:a16="http://schemas.microsoft.com/office/drawing/2014/main" id="{4532803C-D671-4F51-B4DE-4BD5D794A8F9}"/>
              </a:ext>
            </a:extLst>
          </p:cNvPr>
          <p:cNvSpPr>
            <a:spLocks noGrp="1"/>
          </p:cNvSpPr>
          <p:nvPr>
            <p:ph type="dt" sz="half" idx="13"/>
          </p:nvPr>
        </p:nvSpPr>
        <p:spPr>
          <a:xfrm>
            <a:off x="169863" y="225425"/>
            <a:ext cx="2057400" cy="365125"/>
          </a:xfrm>
          <a:prstGeom prst="rect">
            <a:avLst/>
          </a:prstGeom>
        </p:spPr>
        <p:txBody>
          <a:bodyPr/>
          <a:lstStyle>
            <a:lvl1pPr eaLnBrk="1" fontAlgn="auto" hangingPunct="1">
              <a:spcBef>
                <a:spcPts val="0"/>
              </a:spcBef>
              <a:spcAft>
                <a:spcPts val="0"/>
              </a:spcAft>
              <a:defRPr sz="1000" dirty="0">
                <a:solidFill>
                  <a:schemeClr val="tx2"/>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94803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Hero Red logo + Sky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BF5FC-4321-447D-8F0A-B0BF37F9DFDF}"/>
              </a:ext>
            </a:extLst>
          </p:cNvPr>
          <p:cNvSpPr/>
          <p:nvPr userDrawn="1"/>
        </p:nvSpPr>
        <p:spPr>
          <a:xfrm>
            <a:off x="2" y="0"/>
            <a:ext cx="5743569"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pic>
        <p:nvPicPr>
          <p:cNvPr id="5" name="Image 7"/>
          <p:cNvPicPr>
            <a:picLocks noChangeAspect="1" noChangeArrowheads="1"/>
          </p:cNvPicPr>
          <p:nvPr userDrawn="1"/>
        </p:nvPicPr>
        <p:blipFill>
          <a:blip r:embed="rId2">
            <a:extLst>
              <a:ext uri="{28A0092B-C50C-407E-A947-70E740481C1C}">
                <a14:useLocalDpi xmlns:a14="http://schemas.microsoft.com/office/drawing/2010/main" val="0"/>
              </a:ext>
            </a:extLst>
          </a:blip>
          <a:srcRect l="55621" t="49" r="1170" b="-49"/>
          <a:stretch>
            <a:fillRect/>
          </a:stretch>
        </p:blipFill>
        <p:spPr bwMode="auto">
          <a:xfrm>
            <a:off x="0" y="2320925"/>
            <a:ext cx="25034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04F35DD-F768-41E6-86ED-5E5164FA9F61}"/>
              </a:ext>
            </a:extLst>
          </p:cNvPr>
          <p:cNvSpPr/>
          <p:nvPr userDrawn="1"/>
        </p:nvSpPr>
        <p:spPr>
          <a:xfrm>
            <a:off x="5743574" y="0"/>
            <a:ext cx="3400427"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pic>
        <p:nvPicPr>
          <p:cNvPr id="7" name="Imag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5550" y="2441575"/>
            <a:ext cx="41529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p:cNvPicPr>
            <a:picLocks noChangeAspect="1" noChangeArrowheads="1"/>
          </p:cNvPicPr>
          <p:nvPr userDrawn="1"/>
        </p:nvPicPr>
        <p:blipFill>
          <a:blip r:embed="rId4">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ous-titre 2"/>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600" b="0" i="1" baseline="0">
                <a:solidFill>
                  <a:srgbClr val="FF4337"/>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dirty="0"/>
          </a:p>
        </p:txBody>
      </p:sp>
      <p:sp>
        <p:nvSpPr>
          <p:cNvPr id="10" name="Titre 1"/>
          <p:cNvSpPr>
            <a:spLocks noGrp="1"/>
          </p:cNvSpPr>
          <p:nvPr>
            <p:ph type="ctrTitle"/>
          </p:nvPr>
        </p:nvSpPr>
        <p:spPr>
          <a:xfrm>
            <a:off x="170261" y="4689475"/>
            <a:ext cx="4374356" cy="1381811"/>
          </a:xfrm>
          <a:prstGeom prst="rect">
            <a:avLst/>
          </a:prstGeom>
        </p:spPr>
        <p:txBody>
          <a:bodyPr anchor="b">
            <a:normAutofit/>
          </a:bodyPr>
          <a:lstStyle>
            <a:lvl1pPr algn="l">
              <a:defRPr sz="2400" b="1" baseline="0"/>
            </a:lvl1pPr>
          </a:lstStyle>
          <a:p>
            <a:r>
              <a:rPr lang="en-US"/>
              <a:t>Click to edit Master title style</a:t>
            </a:r>
            <a:endParaRPr lang="en-CA" dirty="0"/>
          </a:p>
        </p:txBody>
      </p:sp>
      <p:sp>
        <p:nvSpPr>
          <p:cNvPr id="9" name="Espace réservé de la date 3">
            <a:extLst>
              <a:ext uri="{FF2B5EF4-FFF2-40B4-BE49-F238E27FC236}">
                <a16:creationId xmlns:a16="http://schemas.microsoft.com/office/drawing/2014/main" id="{8E57685E-F615-4F65-AA22-C26E6F615B68}"/>
              </a:ext>
            </a:extLst>
          </p:cNvPr>
          <p:cNvSpPr>
            <a:spLocks noGrp="1"/>
          </p:cNvSpPr>
          <p:nvPr>
            <p:ph type="dt" sz="half" idx="10"/>
          </p:nvPr>
        </p:nvSpPr>
        <p:spPr>
          <a:xfrm>
            <a:off x="169863" y="225425"/>
            <a:ext cx="2057400" cy="365125"/>
          </a:xfrm>
          <a:prstGeom prst="rect">
            <a:avLst/>
          </a:prstGeom>
        </p:spPr>
        <p:txBody>
          <a:bodyPr/>
          <a:lstStyle>
            <a:lvl1pPr eaLnBrk="1" fontAlgn="auto" hangingPunct="1">
              <a:spcBef>
                <a:spcPts val="0"/>
              </a:spcBef>
              <a:spcAft>
                <a:spcPts val="0"/>
              </a:spcAft>
              <a:defRPr sz="1000" dirty="0">
                <a:solidFill>
                  <a:srgbClr val="FF4337"/>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115854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Red Text + Image">
    <p:spTree>
      <p:nvGrpSpPr>
        <p:cNvPr id="1" name=""/>
        <p:cNvGrpSpPr/>
        <p:nvPr/>
      </p:nvGrpSpPr>
      <p:grpSpPr>
        <a:xfrm>
          <a:off x="0" y="0"/>
          <a:ext cx="0" cy="0"/>
          <a:chOff x="0" y="0"/>
          <a:chExt cx="0" cy="0"/>
        </a:xfrm>
      </p:grpSpPr>
      <p:pic>
        <p:nvPicPr>
          <p:cNvPr id="5" name="Image 9"/>
          <p:cNvPicPr>
            <a:picLocks noChangeAspect="1" noChangeArrowheads="1"/>
          </p:cNvPicPr>
          <p:nvPr userDrawn="1"/>
        </p:nvPicPr>
        <p:blipFill>
          <a:blip r:embed="rId2">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pour une image  5"/>
          <p:cNvSpPr>
            <a:spLocks noGrp="1"/>
          </p:cNvSpPr>
          <p:nvPr>
            <p:ph type="pic" sz="quarter" idx="11"/>
          </p:nvPr>
        </p:nvSpPr>
        <p:spPr>
          <a:xfrm>
            <a:off x="2406316" y="0"/>
            <a:ext cx="6737682"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lvl="0"/>
            <a:r>
              <a:rPr lang="en-US" noProof="0"/>
              <a:t>Click icon to add picture</a:t>
            </a:r>
            <a:endParaRPr lang="en-CA" noProof="0" dirty="0"/>
          </a:p>
        </p:txBody>
      </p:sp>
      <p:sp>
        <p:nvSpPr>
          <p:cNvPr id="11" name="Titre 1"/>
          <p:cNvSpPr>
            <a:spLocks noGrp="1"/>
          </p:cNvSpPr>
          <p:nvPr>
            <p:ph type="ctrTitle"/>
          </p:nvPr>
        </p:nvSpPr>
        <p:spPr>
          <a:xfrm>
            <a:off x="3031958" y="620713"/>
            <a:ext cx="5563166" cy="5038682"/>
          </a:xfrm>
          <a:prstGeom prst="rect">
            <a:avLst/>
          </a:prstGeom>
        </p:spPr>
        <p:txBody>
          <a:bodyPr anchor="ctr">
            <a:normAutofit/>
          </a:bodyPr>
          <a:lstStyle>
            <a:lvl1pPr algn="ctr">
              <a:defRPr sz="4000" b="1" i="0">
                <a:solidFill>
                  <a:schemeClr val="tx2"/>
                </a:solidFill>
                <a:latin typeface="Arial" charset="0"/>
                <a:ea typeface="Arial" charset="0"/>
                <a:cs typeface="Arial" charset="0"/>
              </a:defRPr>
            </a:lvl1pPr>
          </a:lstStyle>
          <a:p>
            <a:r>
              <a:rPr lang="en-US"/>
              <a:t>Click to edit Master title style</a:t>
            </a:r>
            <a:endParaRPr lang="en-CA" dirty="0"/>
          </a:p>
        </p:txBody>
      </p:sp>
      <p:sp>
        <p:nvSpPr>
          <p:cNvPr id="12" name="Sous-titre 2"/>
          <p:cNvSpPr>
            <a:spLocks noGrp="1"/>
          </p:cNvSpPr>
          <p:nvPr>
            <p:ph type="subTitle" idx="1"/>
          </p:nvPr>
        </p:nvSpPr>
        <p:spPr>
          <a:xfrm>
            <a:off x="3042607" y="5651157"/>
            <a:ext cx="5557697" cy="541294"/>
          </a:xfrm>
          <a:prstGeom prst="rect">
            <a:avLst/>
          </a:prstGeom>
        </p:spPr>
        <p:txBody>
          <a:bodyPr anchor="b">
            <a:normAutofit/>
          </a:bodyPr>
          <a:lstStyle>
            <a:lvl1pPr marL="0" indent="0" algn="ctr">
              <a:buNone/>
              <a:defRPr sz="1600" b="0" i="1">
                <a:solidFill>
                  <a:srgbClr val="FF4337"/>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dirty="0"/>
          </a:p>
        </p:txBody>
      </p:sp>
      <p:sp>
        <p:nvSpPr>
          <p:cNvPr id="6" name="Espace réservé de la date 3">
            <a:extLst>
              <a:ext uri="{FF2B5EF4-FFF2-40B4-BE49-F238E27FC236}">
                <a16:creationId xmlns:a16="http://schemas.microsoft.com/office/drawing/2014/main" id="{41D4DE81-DCF1-42E1-A760-A728B0329F9E}"/>
              </a:ext>
            </a:extLst>
          </p:cNvPr>
          <p:cNvSpPr>
            <a:spLocks noGrp="1"/>
          </p:cNvSpPr>
          <p:nvPr>
            <p:ph type="dt" sz="half" idx="12"/>
          </p:nvPr>
        </p:nvSpPr>
        <p:spPr>
          <a:xfrm>
            <a:off x="169863" y="225425"/>
            <a:ext cx="1054100" cy="323850"/>
          </a:xfrm>
          <a:prstGeom prst="rect">
            <a:avLst/>
          </a:prstGeom>
        </p:spPr>
        <p:txBody>
          <a:bodyPr/>
          <a:lstStyle>
            <a:lvl1pPr eaLnBrk="1" fontAlgn="auto" hangingPunct="1">
              <a:spcBef>
                <a:spcPts val="0"/>
              </a:spcBef>
              <a:spcAft>
                <a:spcPts val="0"/>
              </a:spcAft>
              <a:defRPr sz="1000" dirty="0">
                <a:solidFill>
                  <a:srgbClr val="FF4337"/>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370990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itle: Red Text + Sky Gradient">
    <p:spTree>
      <p:nvGrpSpPr>
        <p:cNvPr id="1" name=""/>
        <p:cNvGrpSpPr/>
        <p:nvPr/>
      </p:nvGrpSpPr>
      <p:grpSpPr>
        <a:xfrm>
          <a:off x="0" y="0"/>
          <a:ext cx="0" cy="0"/>
          <a:chOff x="0" y="0"/>
          <a:chExt cx="0" cy="0"/>
        </a:xfrm>
      </p:grpSpPr>
      <p:pic>
        <p:nvPicPr>
          <p:cNvPr id="4" name="Image 7"/>
          <p:cNvPicPr>
            <a:picLocks noChangeAspect="1" noChangeArrowheads="1"/>
          </p:cNvPicPr>
          <p:nvPr userDrawn="1"/>
        </p:nvPicPr>
        <p:blipFill>
          <a:blip r:embed="rId2">
            <a:extLst>
              <a:ext uri="{28A0092B-C50C-407E-A947-70E740481C1C}">
                <a14:useLocalDpi xmlns:a14="http://schemas.microsoft.com/office/drawing/2010/main" val="0"/>
              </a:ext>
            </a:extLst>
          </a:blip>
          <a:srcRect l="55621" t="49" r="1170" b="-49"/>
          <a:stretch>
            <a:fillRect/>
          </a:stretch>
        </p:blipFill>
        <p:spPr bwMode="auto">
          <a:xfrm>
            <a:off x="2393950" y="2320925"/>
            <a:ext cx="25050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9"/>
          <p:cNvPicPr>
            <a:picLocks noChangeAspect="1" noChangeArrowheads="1"/>
          </p:cNvPicPr>
          <p:nvPr userDrawn="1"/>
        </p:nvPicPr>
        <p:blipFill>
          <a:blip r:embed="rId3">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a:extLst>
              <a:ext uri="{FF2B5EF4-FFF2-40B4-BE49-F238E27FC236}">
                <a16:creationId xmlns:a16="http://schemas.microsoft.com/office/drawing/2014/main" id="{5F8C2499-1675-45C8-AB4E-E423DB45AFC4}"/>
              </a:ext>
            </a:extLst>
          </p:cNvPr>
          <p:cNvSpPr txBox="1">
            <a:spLocks/>
          </p:cNvSpPr>
          <p:nvPr userDrawn="1"/>
        </p:nvSpPr>
        <p:spPr>
          <a:xfrm>
            <a:off x="3043238" y="5651500"/>
            <a:ext cx="5557837" cy="541338"/>
          </a:xfrm>
          <a:prstGeom prst="rect">
            <a:avLst/>
          </a:prstGeom>
        </p:spPr>
        <p:txBody>
          <a:bodyPr anchor="b">
            <a:normAutofit/>
          </a:bodyPr>
          <a:lstStyle>
            <a:lvl1pPr marL="0" indent="0" algn="ctr" defTabSz="914377" rtl="0" eaLnBrk="1" latinLnBrk="0" hangingPunct="1">
              <a:lnSpc>
                <a:spcPct val="90000"/>
              </a:lnSpc>
              <a:spcBef>
                <a:spcPts val="1000"/>
              </a:spcBef>
              <a:buFont typeface="Arial" panose="020B0604020202020204" pitchFamily="34" charset="0"/>
              <a:buNone/>
              <a:defRPr sz="1600" b="0" i="1" kern="1200">
                <a:solidFill>
                  <a:srgbClr val="FF4337"/>
                </a:solidFill>
                <a:latin typeface="Arial" charset="0"/>
                <a:ea typeface="Arial" charset="0"/>
                <a:cs typeface="Arial" charset="0"/>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CA" dirty="0"/>
              <a:t>Insert sub-title here</a:t>
            </a:r>
          </a:p>
        </p:txBody>
      </p:sp>
      <p:sp>
        <p:nvSpPr>
          <p:cNvPr id="11" name="Espace réservé pour une image  5"/>
          <p:cNvSpPr>
            <a:spLocks noGrp="1"/>
          </p:cNvSpPr>
          <p:nvPr>
            <p:ph type="pic" sz="quarter" idx="11"/>
          </p:nvPr>
        </p:nvSpPr>
        <p:spPr>
          <a:xfrm>
            <a:off x="2406316" y="0"/>
            <a:ext cx="6737682"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lvl="0"/>
            <a:r>
              <a:rPr lang="en-US" noProof="0"/>
              <a:t>Click icon to add picture</a:t>
            </a:r>
            <a:endParaRPr lang="en-CA" noProof="0" dirty="0"/>
          </a:p>
        </p:txBody>
      </p:sp>
      <p:sp>
        <p:nvSpPr>
          <p:cNvPr id="12" name="Titre 1"/>
          <p:cNvSpPr>
            <a:spLocks noGrp="1"/>
          </p:cNvSpPr>
          <p:nvPr>
            <p:ph type="ctrTitle"/>
          </p:nvPr>
        </p:nvSpPr>
        <p:spPr>
          <a:xfrm>
            <a:off x="3031958" y="620713"/>
            <a:ext cx="5563166" cy="5038682"/>
          </a:xfrm>
          <a:prstGeom prst="rect">
            <a:avLst/>
          </a:prstGeom>
        </p:spPr>
        <p:txBody>
          <a:bodyPr anchor="ctr">
            <a:normAutofit/>
          </a:bodyPr>
          <a:lstStyle>
            <a:lvl1pPr algn="ctr">
              <a:defRPr sz="4000" b="1" i="0">
                <a:solidFill>
                  <a:schemeClr val="tx2"/>
                </a:solidFill>
                <a:latin typeface="Arial" charset="0"/>
                <a:ea typeface="Arial" charset="0"/>
                <a:cs typeface="Arial" charset="0"/>
              </a:defRPr>
            </a:lvl1pPr>
          </a:lstStyle>
          <a:p>
            <a:r>
              <a:rPr lang="en-US"/>
              <a:t>Click to edit Master title style</a:t>
            </a:r>
            <a:endParaRPr lang="en-CA" dirty="0"/>
          </a:p>
        </p:txBody>
      </p:sp>
      <p:sp>
        <p:nvSpPr>
          <p:cNvPr id="7" name="Espace réservé de la date 3">
            <a:extLst>
              <a:ext uri="{FF2B5EF4-FFF2-40B4-BE49-F238E27FC236}">
                <a16:creationId xmlns:a16="http://schemas.microsoft.com/office/drawing/2014/main" id="{28E8C169-9672-42E4-9458-872A5980FEE5}"/>
              </a:ext>
            </a:extLst>
          </p:cNvPr>
          <p:cNvSpPr>
            <a:spLocks noGrp="1"/>
          </p:cNvSpPr>
          <p:nvPr>
            <p:ph type="dt" sz="half" idx="12"/>
          </p:nvPr>
        </p:nvSpPr>
        <p:spPr>
          <a:xfrm>
            <a:off x="169863" y="225425"/>
            <a:ext cx="1054100" cy="323850"/>
          </a:xfrm>
          <a:prstGeom prst="rect">
            <a:avLst/>
          </a:prstGeom>
        </p:spPr>
        <p:txBody>
          <a:bodyPr/>
          <a:lstStyle>
            <a:lvl1pPr eaLnBrk="1" fontAlgn="auto" hangingPunct="1">
              <a:spcBef>
                <a:spcPts val="0"/>
              </a:spcBef>
              <a:spcAft>
                <a:spcPts val="0"/>
              </a:spcAft>
              <a:defRPr sz="1000" dirty="0">
                <a:solidFill>
                  <a:srgbClr val="FF4337"/>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169897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White Text + Red Backgroun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F6A81B-C428-4888-945B-C2F120F97EE2}"/>
              </a:ext>
            </a:extLst>
          </p:cNvPr>
          <p:cNvSpPr/>
          <p:nvPr userDrawn="1"/>
        </p:nvSpPr>
        <p:spPr>
          <a:xfrm>
            <a:off x="1295400" y="0"/>
            <a:ext cx="7848600" cy="6875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solidFill>
                <a:schemeClr val="bg1"/>
              </a:solidFill>
            </a:endParaRPr>
          </a:p>
        </p:txBody>
      </p:sp>
      <p:sp>
        <p:nvSpPr>
          <p:cNvPr id="5" name="Sous-titre 2">
            <a:extLst>
              <a:ext uri="{FF2B5EF4-FFF2-40B4-BE49-F238E27FC236}">
                <a16:creationId xmlns:a16="http://schemas.microsoft.com/office/drawing/2014/main" id="{323D1E49-59A6-4D7F-A298-260F67727356}"/>
              </a:ext>
            </a:extLst>
          </p:cNvPr>
          <p:cNvSpPr txBox="1">
            <a:spLocks/>
          </p:cNvSpPr>
          <p:nvPr userDrawn="1"/>
        </p:nvSpPr>
        <p:spPr>
          <a:xfrm>
            <a:off x="2422525" y="5651500"/>
            <a:ext cx="5557838" cy="541338"/>
          </a:xfrm>
          <a:prstGeom prst="rect">
            <a:avLst/>
          </a:prstGeom>
        </p:spPr>
        <p:txBody>
          <a:bodyPr anchor="b">
            <a:normAutofit/>
          </a:bodyPr>
          <a:lstStyle>
            <a:lvl1pPr marL="0" indent="0" algn="ctr" defTabSz="914377" rtl="0" eaLnBrk="1" latinLnBrk="0" hangingPunct="1">
              <a:lnSpc>
                <a:spcPct val="90000"/>
              </a:lnSpc>
              <a:spcBef>
                <a:spcPts val="1000"/>
              </a:spcBef>
              <a:buFont typeface="Arial" panose="020B0604020202020204" pitchFamily="34" charset="0"/>
              <a:buNone/>
              <a:defRPr sz="1600" b="0" i="1" kern="1200">
                <a:solidFill>
                  <a:srgbClr val="FF4337"/>
                </a:solidFill>
                <a:latin typeface="Arial" charset="0"/>
                <a:ea typeface="Arial" charset="0"/>
                <a:cs typeface="Arial" charset="0"/>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CA" dirty="0">
                <a:solidFill>
                  <a:schemeClr val="bg1"/>
                </a:solidFill>
              </a:rPr>
              <a:t>Insert sub-title here</a:t>
            </a:r>
          </a:p>
        </p:txBody>
      </p:sp>
      <p:sp>
        <p:nvSpPr>
          <p:cNvPr id="4" name="Titre 1"/>
          <p:cNvSpPr>
            <a:spLocks noGrp="1"/>
          </p:cNvSpPr>
          <p:nvPr>
            <p:ph type="ctrTitle"/>
          </p:nvPr>
        </p:nvSpPr>
        <p:spPr>
          <a:xfrm>
            <a:off x="2422358" y="620713"/>
            <a:ext cx="5563166" cy="5038682"/>
          </a:xfrm>
          <a:prstGeom prst="rect">
            <a:avLst/>
          </a:prstGeom>
        </p:spPr>
        <p:txBody>
          <a:bodyPr anchor="ctr">
            <a:normAutofit/>
          </a:bodyPr>
          <a:lstStyle>
            <a:lvl1pPr algn="ctr">
              <a:defRPr sz="4000" b="1" i="0">
                <a:solidFill>
                  <a:schemeClr val="bg1"/>
                </a:solidFill>
                <a:latin typeface="Arial" charset="0"/>
                <a:ea typeface="Arial" charset="0"/>
                <a:cs typeface="Arial" charset="0"/>
              </a:defRPr>
            </a:lvl1pPr>
          </a:lstStyle>
          <a:p>
            <a:r>
              <a:rPr lang="en-US"/>
              <a:t>Click to edit Master title style</a:t>
            </a:r>
            <a:endParaRPr lang="en-CA" dirty="0"/>
          </a:p>
        </p:txBody>
      </p:sp>
      <p:sp>
        <p:nvSpPr>
          <p:cNvPr id="6" name="Espace réservé de la date 3">
            <a:extLst>
              <a:ext uri="{FF2B5EF4-FFF2-40B4-BE49-F238E27FC236}">
                <a16:creationId xmlns:a16="http://schemas.microsoft.com/office/drawing/2014/main" id="{83E853F8-A70B-4DB1-AF27-7784D16EB11F}"/>
              </a:ext>
            </a:extLst>
          </p:cNvPr>
          <p:cNvSpPr>
            <a:spLocks noGrp="1"/>
          </p:cNvSpPr>
          <p:nvPr>
            <p:ph type="dt" sz="half" idx="10"/>
          </p:nvPr>
        </p:nvSpPr>
        <p:spPr>
          <a:xfrm>
            <a:off x="169863" y="225425"/>
            <a:ext cx="1054100" cy="323850"/>
          </a:xfrm>
          <a:prstGeom prst="rect">
            <a:avLst/>
          </a:prstGeom>
        </p:spPr>
        <p:txBody>
          <a:bodyPr/>
          <a:lstStyle>
            <a:lvl1pPr eaLnBrk="1" fontAlgn="auto" hangingPunct="1">
              <a:spcBef>
                <a:spcPts val="0"/>
              </a:spcBef>
              <a:spcAft>
                <a:spcPts val="0"/>
              </a:spcAft>
              <a:defRPr sz="1000" dirty="0">
                <a:solidFill>
                  <a:schemeClr val="tx2"/>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282372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itle: White Text + Image Gradient">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FA751BD9-72D2-448D-A82A-550DDF90E041}"/>
              </a:ext>
            </a:extLst>
          </p:cNvPr>
          <p:cNvSpPr txBox="1">
            <a:spLocks/>
          </p:cNvSpPr>
          <p:nvPr userDrawn="1"/>
        </p:nvSpPr>
        <p:spPr>
          <a:xfrm>
            <a:off x="2433638" y="5651500"/>
            <a:ext cx="5557837" cy="541338"/>
          </a:xfrm>
          <a:prstGeom prst="rect">
            <a:avLst/>
          </a:prstGeom>
        </p:spPr>
        <p:txBody>
          <a:bodyPr anchor="b">
            <a:normAutofit/>
          </a:bodyPr>
          <a:lstStyle>
            <a:lvl1pPr marL="0" indent="0" algn="ctr" defTabSz="914377" rtl="0" eaLnBrk="1" latinLnBrk="0" hangingPunct="1">
              <a:lnSpc>
                <a:spcPct val="90000"/>
              </a:lnSpc>
              <a:spcBef>
                <a:spcPts val="1000"/>
              </a:spcBef>
              <a:buFont typeface="Arial" panose="020B0604020202020204" pitchFamily="34" charset="0"/>
              <a:buNone/>
              <a:defRPr sz="1600" b="0" i="1" kern="1200">
                <a:solidFill>
                  <a:srgbClr val="FF4337"/>
                </a:solidFill>
                <a:latin typeface="Arial" charset="0"/>
                <a:ea typeface="Arial" charset="0"/>
                <a:cs typeface="Arial" charset="0"/>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CA"/>
              <a:t>Insert sub-title here</a:t>
            </a:r>
            <a:endParaRPr lang="en-CA" dirty="0"/>
          </a:p>
        </p:txBody>
      </p:sp>
      <p:sp>
        <p:nvSpPr>
          <p:cNvPr id="5" name="Espace réservé pour une image  5"/>
          <p:cNvSpPr>
            <a:spLocks noGrp="1"/>
          </p:cNvSpPr>
          <p:nvPr>
            <p:ph type="pic" sz="quarter" idx="11"/>
          </p:nvPr>
        </p:nvSpPr>
        <p:spPr>
          <a:xfrm>
            <a:off x="1296000" y="0"/>
            <a:ext cx="7848000"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CA" noProof="0" dirty="0"/>
          </a:p>
        </p:txBody>
      </p:sp>
      <p:sp>
        <p:nvSpPr>
          <p:cNvPr id="9" name="Titre 1"/>
          <p:cNvSpPr>
            <a:spLocks noGrp="1"/>
          </p:cNvSpPr>
          <p:nvPr>
            <p:ph type="ctrTitle"/>
          </p:nvPr>
        </p:nvSpPr>
        <p:spPr>
          <a:xfrm>
            <a:off x="2422358" y="620713"/>
            <a:ext cx="5563166" cy="5038682"/>
          </a:xfrm>
          <a:prstGeom prst="rect">
            <a:avLst/>
          </a:prstGeom>
        </p:spPr>
        <p:txBody>
          <a:bodyPr anchor="ctr">
            <a:normAutofit/>
          </a:bodyPr>
          <a:lstStyle>
            <a:lvl1pPr algn="ctr">
              <a:defRPr sz="4000" b="1" i="0">
                <a:solidFill>
                  <a:schemeClr val="tx2"/>
                </a:solidFill>
                <a:latin typeface="Arial" charset="0"/>
                <a:ea typeface="Arial" charset="0"/>
                <a:cs typeface="Arial" charset="0"/>
              </a:defRPr>
            </a:lvl1pPr>
          </a:lstStyle>
          <a:p>
            <a:r>
              <a:rPr lang="en-US"/>
              <a:t>Click to edit Master title style</a:t>
            </a:r>
            <a:endParaRPr lang="en-CA" dirty="0"/>
          </a:p>
        </p:txBody>
      </p:sp>
      <p:sp>
        <p:nvSpPr>
          <p:cNvPr id="6" name="Espace réservé de la date 3">
            <a:extLst>
              <a:ext uri="{FF2B5EF4-FFF2-40B4-BE49-F238E27FC236}">
                <a16:creationId xmlns:a16="http://schemas.microsoft.com/office/drawing/2014/main" id="{AE6F0389-6849-498A-960A-9476820FA2CA}"/>
              </a:ext>
            </a:extLst>
          </p:cNvPr>
          <p:cNvSpPr>
            <a:spLocks noGrp="1"/>
          </p:cNvSpPr>
          <p:nvPr>
            <p:ph type="dt" sz="half" idx="12"/>
          </p:nvPr>
        </p:nvSpPr>
        <p:spPr>
          <a:xfrm>
            <a:off x="169863" y="225425"/>
            <a:ext cx="1054100" cy="323850"/>
          </a:xfrm>
          <a:prstGeom prst="rect">
            <a:avLst/>
          </a:prstGeom>
        </p:spPr>
        <p:txBody>
          <a:bodyPr/>
          <a:lstStyle>
            <a:lvl1pPr eaLnBrk="1" fontAlgn="auto" hangingPunct="1">
              <a:spcBef>
                <a:spcPts val="0"/>
              </a:spcBef>
              <a:spcAft>
                <a:spcPts val="0"/>
              </a:spcAft>
              <a:defRPr sz="1000" dirty="0">
                <a:solidFill>
                  <a:srgbClr val="FF4337"/>
                </a:solidFill>
                <a:latin typeface="Arial" charset="0"/>
                <a:ea typeface="Arial" charset="0"/>
                <a:cs typeface="Arial" charset="0"/>
              </a:defRPr>
            </a:lvl1pPr>
          </a:lstStyle>
          <a:p>
            <a:pPr>
              <a:defRPr/>
            </a:pPr>
            <a:endParaRPr lang="en-CA"/>
          </a:p>
        </p:txBody>
      </p:sp>
    </p:spTree>
    <p:extLst>
      <p:ext uri="{BB962C8B-B14F-4D97-AF65-F5344CB8AC3E}">
        <p14:creationId xmlns:p14="http://schemas.microsoft.com/office/powerpoint/2010/main" val="1569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Section: 2 Images">
    <p:spTree>
      <p:nvGrpSpPr>
        <p:cNvPr id="1" name=""/>
        <p:cNvGrpSpPr/>
        <p:nvPr/>
      </p:nvGrpSpPr>
      <p:grpSpPr>
        <a:xfrm>
          <a:off x="0" y="0"/>
          <a:ext cx="0" cy="0"/>
          <a:chOff x="0" y="0"/>
          <a:chExt cx="0" cy="0"/>
        </a:xfrm>
      </p:grpSpPr>
      <p:pic>
        <p:nvPicPr>
          <p:cNvPr id="5" name="Image 9"/>
          <p:cNvPicPr>
            <a:picLocks noChangeAspect="1" noChangeArrowheads="1"/>
          </p:cNvPicPr>
          <p:nvPr userDrawn="1"/>
        </p:nvPicPr>
        <p:blipFill>
          <a:blip r:embed="rId2">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pour une image  5"/>
          <p:cNvSpPr>
            <a:spLocks noGrp="1"/>
          </p:cNvSpPr>
          <p:nvPr>
            <p:ph type="pic" sz="quarter" idx="13"/>
          </p:nvPr>
        </p:nvSpPr>
        <p:spPr>
          <a:xfrm>
            <a:off x="2384824" y="0"/>
            <a:ext cx="4374356"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CA" noProof="0" dirty="0"/>
          </a:p>
        </p:txBody>
      </p:sp>
      <p:sp>
        <p:nvSpPr>
          <p:cNvPr id="10" name="Titre 3"/>
          <p:cNvSpPr>
            <a:spLocks noGrp="1"/>
          </p:cNvSpPr>
          <p:nvPr>
            <p:ph type="title"/>
          </p:nvPr>
        </p:nvSpPr>
        <p:spPr>
          <a:xfrm>
            <a:off x="170261" y="1052516"/>
            <a:ext cx="1782365" cy="3132137"/>
          </a:xfrm>
          <a:prstGeom prst="rect">
            <a:avLst/>
          </a:prstGeom>
        </p:spPr>
        <p:txBody>
          <a:bodyPr/>
          <a:lstStyle>
            <a:lvl1pPr>
              <a:defRPr b="1">
                <a:solidFill>
                  <a:schemeClr val="tx2"/>
                </a:solidFill>
              </a:defRPr>
            </a:lvl1pPr>
          </a:lstStyle>
          <a:p>
            <a:r>
              <a:rPr lang="en-US"/>
              <a:t>Click to edit Master title style</a:t>
            </a:r>
            <a:endParaRPr lang="en-CA" dirty="0"/>
          </a:p>
        </p:txBody>
      </p:sp>
      <p:sp>
        <p:nvSpPr>
          <p:cNvPr id="11" name="Espace réservé pour une image  5"/>
          <p:cNvSpPr>
            <a:spLocks noGrp="1"/>
          </p:cNvSpPr>
          <p:nvPr>
            <p:ph type="pic" sz="quarter" idx="14"/>
          </p:nvPr>
        </p:nvSpPr>
        <p:spPr>
          <a:xfrm>
            <a:off x="6757989" y="0"/>
            <a:ext cx="2386012"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lvl="0"/>
            <a:r>
              <a:rPr lang="en-US" noProof="0"/>
              <a:t>Click icon to add picture</a:t>
            </a:r>
            <a:endParaRPr lang="en-CA" noProof="0" dirty="0"/>
          </a:p>
        </p:txBody>
      </p:sp>
      <p:sp>
        <p:nvSpPr>
          <p:cNvPr id="6" name="Espace réservé du pied de page 4">
            <a:extLst>
              <a:ext uri="{FF2B5EF4-FFF2-40B4-BE49-F238E27FC236}">
                <a16:creationId xmlns:a16="http://schemas.microsoft.com/office/drawing/2014/main" id="{B1864265-F290-427B-963F-49DE660F6A62}"/>
              </a:ext>
            </a:extLst>
          </p:cNvPr>
          <p:cNvSpPr>
            <a:spLocks noGrp="1"/>
          </p:cNvSpPr>
          <p:nvPr>
            <p:ph type="ftr" sz="quarter" idx="15"/>
          </p:nvPr>
        </p:nvSpPr>
        <p:spPr>
          <a:xfrm>
            <a:off x="169863" y="225425"/>
            <a:ext cx="1054100" cy="755650"/>
          </a:xfrm>
          <a:prstGeom prst="rect">
            <a:avLst/>
          </a:prstGeom>
        </p:spPr>
        <p:txBody>
          <a:bodyPr/>
          <a:lstStyle>
            <a:lvl1pPr eaLnBrk="1" fontAlgn="auto" hangingPunct="1">
              <a:spcBef>
                <a:spcPts val="0"/>
              </a:spcBef>
              <a:spcAft>
                <a:spcPts val="0"/>
              </a:spcAft>
              <a:defRPr sz="1000">
                <a:solidFill>
                  <a:schemeClr val="tx2"/>
                </a:solidFill>
                <a:latin typeface="Arial" panose="00000500000000000000" pitchFamily="2" charset="0"/>
              </a:defRPr>
            </a:lvl1pPr>
          </a:lstStyle>
          <a:p>
            <a:pPr>
              <a:defRPr/>
            </a:pPr>
            <a:r>
              <a:rPr lang="en-CA"/>
              <a:t>At a glance</a:t>
            </a:r>
            <a:endParaRPr lang="en-CA" dirty="0"/>
          </a:p>
        </p:txBody>
      </p:sp>
    </p:spTree>
    <p:extLst>
      <p:ext uri="{BB962C8B-B14F-4D97-AF65-F5344CB8AC3E}">
        <p14:creationId xmlns:p14="http://schemas.microsoft.com/office/powerpoint/2010/main" val="1363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Section: 1 image">
    <p:spTree>
      <p:nvGrpSpPr>
        <p:cNvPr id="1" name=""/>
        <p:cNvGrpSpPr/>
        <p:nvPr/>
      </p:nvGrpSpPr>
      <p:grpSpPr>
        <a:xfrm>
          <a:off x="0" y="0"/>
          <a:ext cx="0" cy="0"/>
          <a:chOff x="0" y="0"/>
          <a:chExt cx="0" cy="0"/>
        </a:xfrm>
      </p:grpSpPr>
      <p:pic>
        <p:nvPicPr>
          <p:cNvPr id="4" name="Image 9"/>
          <p:cNvPicPr>
            <a:picLocks noChangeAspect="1" noChangeArrowheads="1"/>
          </p:cNvPicPr>
          <p:nvPr userDrawn="1"/>
        </p:nvPicPr>
        <p:blipFill>
          <a:blip r:embed="rId2">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pour une image  5"/>
          <p:cNvSpPr>
            <a:spLocks noGrp="1"/>
          </p:cNvSpPr>
          <p:nvPr>
            <p:ph type="pic" sz="quarter" idx="13"/>
          </p:nvPr>
        </p:nvSpPr>
        <p:spPr>
          <a:xfrm>
            <a:off x="2384823" y="0"/>
            <a:ext cx="6759178"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CA" noProof="0" dirty="0"/>
          </a:p>
        </p:txBody>
      </p:sp>
      <p:sp>
        <p:nvSpPr>
          <p:cNvPr id="10" name="Titre 3"/>
          <p:cNvSpPr>
            <a:spLocks noGrp="1"/>
          </p:cNvSpPr>
          <p:nvPr>
            <p:ph type="title"/>
          </p:nvPr>
        </p:nvSpPr>
        <p:spPr>
          <a:xfrm>
            <a:off x="170261" y="1052516"/>
            <a:ext cx="1782365" cy="3132137"/>
          </a:xfrm>
          <a:prstGeom prst="rect">
            <a:avLst/>
          </a:prstGeom>
        </p:spPr>
        <p:txBody>
          <a:bodyPr/>
          <a:lstStyle>
            <a:lvl1pPr>
              <a:defRPr b="1">
                <a:solidFill>
                  <a:schemeClr val="tx2"/>
                </a:solidFill>
              </a:defRPr>
            </a:lvl1pPr>
          </a:lstStyle>
          <a:p>
            <a:r>
              <a:rPr lang="en-US"/>
              <a:t>Click to edit Master title style</a:t>
            </a:r>
            <a:endParaRPr lang="en-CA" dirty="0"/>
          </a:p>
        </p:txBody>
      </p:sp>
      <p:sp>
        <p:nvSpPr>
          <p:cNvPr id="5" name="Espace réservé du pied de page 4">
            <a:extLst>
              <a:ext uri="{FF2B5EF4-FFF2-40B4-BE49-F238E27FC236}">
                <a16:creationId xmlns:a16="http://schemas.microsoft.com/office/drawing/2014/main" id="{3BAD2D8C-9951-40BC-AA39-06F4F9B5EDBF}"/>
              </a:ext>
            </a:extLst>
          </p:cNvPr>
          <p:cNvSpPr>
            <a:spLocks noGrp="1"/>
          </p:cNvSpPr>
          <p:nvPr>
            <p:ph type="ftr" sz="quarter" idx="14"/>
          </p:nvPr>
        </p:nvSpPr>
        <p:spPr>
          <a:xfrm>
            <a:off x="169863" y="225425"/>
            <a:ext cx="1054100" cy="755650"/>
          </a:xfrm>
          <a:prstGeom prst="rect">
            <a:avLst/>
          </a:prstGeom>
        </p:spPr>
        <p:txBody>
          <a:bodyPr/>
          <a:lstStyle>
            <a:lvl1pPr eaLnBrk="1" fontAlgn="auto" hangingPunct="1">
              <a:spcBef>
                <a:spcPts val="0"/>
              </a:spcBef>
              <a:spcAft>
                <a:spcPts val="0"/>
              </a:spcAft>
              <a:defRPr sz="1000">
                <a:solidFill>
                  <a:schemeClr val="tx2"/>
                </a:solidFill>
                <a:latin typeface="Arial" panose="00000500000000000000" pitchFamily="2" charset="0"/>
              </a:defRPr>
            </a:lvl1pPr>
          </a:lstStyle>
          <a:p>
            <a:pPr>
              <a:defRPr/>
            </a:pPr>
            <a:r>
              <a:rPr lang="en-CA"/>
              <a:t>At a glance</a:t>
            </a:r>
            <a:endParaRPr lang="en-CA" dirty="0"/>
          </a:p>
        </p:txBody>
      </p:sp>
    </p:spTree>
    <p:extLst>
      <p:ext uri="{BB962C8B-B14F-4D97-AF65-F5344CB8AC3E}">
        <p14:creationId xmlns:p14="http://schemas.microsoft.com/office/powerpoint/2010/main" val="244176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2725" y="6245225"/>
            <a:ext cx="81597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2"/>
          <p:cNvSpPr>
            <a:spLocks noGrp="1" noChangeArrowheads="1"/>
          </p:cNvSpPr>
          <p:nvPr>
            <p:ph type="title"/>
          </p:nvPr>
        </p:nvSpPr>
        <p:spPr bwMode="auto">
          <a:xfrm>
            <a:off x="1277938" y="620713"/>
            <a:ext cx="73167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CA" altLang="uk-UA" smtClean="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2813" rtl="0" fontAlgn="base">
        <a:lnSpc>
          <a:spcPct val="90000"/>
        </a:lnSpc>
        <a:spcBef>
          <a:spcPct val="0"/>
        </a:spcBef>
        <a:spcAft>
          <a:spcPct val="0"/>
        </a:spcAft>
        <a:defRPr sz="2800" kern="1200">
          <a:solidFill>
            <a:schemeClr val="tx2"/>
          </a:solidFill>
          <a:latin typeface="Arial" panose="00000700000000000000" pitchFamily="2" charset="0"/>
          <a:ea typeface="+mj-ea"/>
          <a:cs typeface="+mj-cs"/>
        </a:defRPr>
      </a:lvl1pPr>
      <a:lvl2pPr algn="l" defTabSz="912813" rtl="0" fontAlgn="base">
        <a:lnSpc>
          <a:spcPct val="90000"/>
        </a:lnSpc>
        <a:spcBef>
          <a:spcPct val="0"/>
        </a:spcBef>
        <a:spcAft>
          <a:spcPct val="0"/>
        </a:spcAft>
        <a:defRPr sz="2800">
          <a:solidFill>
            <a:schemeClr val="tx2"/>
          </a:solidFill>
          <a:latin typeface="Arial" panose="020B0604020202020204" pitchFamily="34" charset="0"/>
        </a:defRPr>
      </a:lvl2pPr>
      <a:lvl3pPr algn="l" defTabSz="912813" rtl="0" fontAlgn="base">
        <a:lnSpc>
          <a:spcPct val="90000"/>
        </a:lnSpc>
        <a:spcBef>
          <a:spcPct val="0"/>
        </a:spcBef>
        <a:spcAft>
          <a:spcPct val="0"/>
        </a:spcAft>
        <a:defRPr sz="2800">
          <a:solidFill>
            <a:schemeClr val="tx2"/>
          </a:solidFill>
          <a:latin typeface="Arial" panose="020B0604020202020204" pitchFamily="34" charset="0"/>
        </a:defRPr>
      </a:lvl3pPr>
      <a:lvl4pPr algn="l" defTabSz="912813" rtl="0" fontAlgn="base">
        <a:lnSpc>
          <a:spcPct val="90000"/>
        </a:lnSpc>
        <a:spcBef>
          <a:spcPct val="0"/>
        </a:spcBef>
        <a:spcAft>
          <a:spcPct val="0"/>
        </a:spcAft>
        <a:defRPr sz="2800">
          <a:solidFill>
            <a:schemeClr val="tx2"/>
          </a:solidFill>
          <a:latin typeface="Arial" panose="020B0604020202020204" pitchFamily="34" charset="0"/>
        </a:defRPr>
      </a:lvl4pPr>
      <a:lvl5pPr algn="l" defTabSz="912813" rtl="0" fontAlgn="base">
        <a:lnSpc>
          <a:spcPct val="90000"/>
        </a:lnSpc>
        <a:spcBef>
          <a:spcPct val="0"/>
        </a:spcBef>
        <a:spcAft>
          <a:spcPct val="0"/>
        </a:spcAft>
        <a:defRPr sz="2800">
          <a:solidFill>
            <a:schemeClr val="tx2"/>
          </a:solidFill>
          <a:latin typeface="Arial" panose="020B0604020202020204" pitchFamily="34" charset="0"/>
        </a:defRPr>
      </a:lvl5pPr>
      <a:lvl6pPr marL="457200" algn="l" defTabSz="912813" rtl="0" fontAlgn="base">
        <a:lnSpc>
          <a:spcPct val="90000"/>
        </a:lnSpc>
        <a:spcBef>
          <a:spcPct val="0"/>
        </a:spcBef>
        <a:spcAft>
          <a:spcPct val="0"/>
        </a:spcAft>
        <a:defRPr sz="2800">
          <a:solidFill>
            <a:schemeClr val="tx2"/>
          </a:solidFill>
          <a:latin typeface="Arial" panose="020B0604020202020204" pitchFamily="34" charset="0"/>
        </a:defRPr>
      </a:lvl6pPr>
      <a:lvl7pPr marL="914400" algn="l" defTabSz="912813" rtl="0" fontAlgn="base">
        <a:lnSpc>
          <a:spcPct val="90000"/>
        </a:lnSpc>
        <a:spcBef>
          <a:spcPct val="0"/>
        </a:spcBef>
        <a:spcAft>
          <a:spcPct val="0"/>
        </a:spcAft>
        <a:defRPr sz="2800">
          <a:solidFill>
            <a:schemeClr val="tx2"/>
          </a:solidFill>
          <a:latin typeface="Arial" panose="020B0604020202020204" pitchFamily="34" charset="0"/>
        </a:defRPr>
      </a:lvl7pPr>
      <a:lvl8pPr marL="1371600" algn="l" defTabSz="912813" rtl="0" fontAlgn="base">
        <a:lnSpc>
          <a:spcPct val="90000"/>
        </a:lnSpc>
        <a:spcBef>
          <a:spcPct val="0"/>
        </a:spcBef>
        <a:spcAft>
          <a:spcPct val="0"/>
        </a:spcAft>
        <a:defRPr sz="2800">
          <a:solidFill>
            <a:schemeClr val="tx2"/>
          </a:solidFill>
          <a:latin typeface="Arial" panose="020B0604020202020204" pitchFamily="34" charset="0"/>
        </a:defRPr>
      </a:lvl8pPr>
      <a:lvl9pPr marL="1828800" algn="l" defTabSz="912813" rtl="0" fontAlgn="base">
        <a:lnSpc>
          <a:spcPct val="90000"/>
        </a:lnSpc>
        <a:spcBef>
          <a:spcPct val="0"/>
        </a:spcBef>
        <a:spcAft>
          <a:spcPct val="0"/>
        </a:spcAft>
        <a:defRPr sz="2800">
          <a:solidFill>
            <a:schemeClr val="tx2"/>
          </a:solidFill>
          <a:latin typeface="Arial" panose="020B060402020202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notesSlide" Target="../notesSlides/notesSlide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4.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7.xml"/><Relationship Id="rId5" Type="http://schemas.openxmlformats.org/officeDocument/2006/relationships/slideLayout" Target="../slideLayouts/slideLayout14.xml"/><Relationship Id="rId4"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E760DF0-FF43-499F-BAA9-F068B5E3A7BA}"/>
              </a:ext>
            </a:extLst>
          </p:cNvPr>
          <p:cNvSpPr/>
          <p:nvPr/>
        </p:nvSpPr>
        <p:spPr>
          <a:xfrm>
            <a:off x="5738813" y="-9525"/>
            <a:ext cx="33909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9459" name="Imag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5033963"/>
            <a:ext cx="10969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le 10"/>
          <p:cNvSpPr txBox="1">
            <a:spLocks noChangeArrowheads="1"/>
          </p:cNvSpPr>
          <p:nvPr/>
        </p:nvSpPr>
        <p:spPr bwMode="auto">
          <a:xfrm>
            <a:off x="198438" y="142875"/>
            <a:ext cx="54006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endParaRPr lang="en-GB" altLang="uk-UA" sz="2800" b="1">
              <a:solidFill>
                <a:schemeClr val="bg1"/>
              </a:solidFill>
              <a:latin typeface="Arial" panose="020B0604020202020204" pitchFamily="34" charset="0"/>
            </a:endParaRPr>
          </a:p>
        </p:txBody>
      </p:sp>
      <p:pic>
        <p:nvPicPr>
          <p:cNvPr id="19461" name="Picture 2" descr="Image result for eb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5946775"/>
            <a:ext cx="27860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00FD0B1-B20E-49AA-995E-D4AE6F9FB068}"/>
              </a:ext>
            </a:extLst>
          </p:cNvPr>
          <p:cNvPicPr>
            <a:picLocks noChangeAspect="1"/>
          </p:cNvPicPr>
          <p:nvPr/>
        </p:nvPicPr>
        <p:blipFill rotWithShape="1">
          <a:blip r:embed="rId5">
            <a:duotone>
              <a:prstClr val="black"/>
              <a:schemeClr val="accent6">
                <a:tint val="45000"/>
                <a:satMod val="400000"/>
              </a:schemeClr>
            </a:duotone>
          </a:blip>
          <a:srcRect l="10067" t="1213" r="21991" b="22369"/>
          <a:stretch/>
        </p:blipFill>
        <p:spPr>
          <a:xfrm rot="5400000">
            <a:off x="-522095" y="536366"/>
            <a:ext cx="6858000" cy="5785267"/>
          </a:xfrm>
          <a:prstGeom prst="rect">
            <a:avLst/>
          </a:prstGeom>
          <a:ln>
            <a:noFill/>
          </a:ln>
        </p:spPr>
      </p:pic>
      <p:pic>
        <p:nvPicPr>
          <p:cNvPr id="19463" name="Image 9"/>
          <p:cNvPicPr>
            <a:picLocks noChangeAspect="1" noChangeArrowheads="1"/>
          </p:cNvPicPr>
          <p:nvPr/>
        </p:nvPicPr>
        <p:blipFill>
          <a:blip r:embed="rId6">
            <a:extLst>
              <a:ext uri="{28A0092B-C50C-407E-A947-70E740481C1C}">
                <a14:useLocalDpi xmlns:a14="http://schemas.microsoft.com/office/drawing/2010/main" val="0"/>
              </a:ext>
            </a:extLst>
          </a:blip>
          <a:srcRect r="42719"/>
          <a:stretch>
            <a:fillRect/>
          </a:stretch>
        </p:blipFill>
        <p:spPr bwMode="auto">
          <a:xfrm>
            <a:off x="6823075" y="9525"/>
            <a:ext cx="23209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Subtitle 12"/>
          <p:cNvSpPr txBox="1">
            <a:spLocks noChangeArrowheads="1"/>
          </p:cNvSpPr>
          <p:nvPr/>
        </p:nvSpPr>
        <p:spPr bwMode="auto">
          <a:xfrm>
            <a:off x="5799539" y="0"/>
            <a:ext cx="3120625"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a:solidFill>
                  <a:schemeClr val="tx1"/>
                </a:solidFill>
                <a:latin typeface="Calibri" panose="020F0502020204030204" pitchFamily="34" charset="0"/>
              </a:defRPr>
            </a:lvl1pPr>
            <a:lvl2pPr marL="455613"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marL="1370013" defTabSz="912813">
              <a:defRPr>
                <a:solidFill>
                  <a:schemeClr val="tx1"/>
                </a:solidFill>
                <a:latin typeface="Calibri" panose="020F0502020204030204" pitchFamily="34" charset="0"/>
              </a:defRPr>
            </a:lvl4pPr>
            <a:lvl5pPr marL="1827213" defTabSz="912813">
              <a:defRPr>
                <a:solidFill>
                  <a:schemeClr val="tx1"/>
                </a:solidFill>
                <a:latin typeface="Calibri" panose="020F0502020204030204" pitchFamily="34" charset="0"/>
              </a:defRPr>
            </a:lvl5pPr>
            <a:lvl6pPr marL="2284413" defTabSz="912813" fontAlgn="base">
              <a:spcBef>
                <a:spcPct val="0"/>
              </a:spcBef>
              <a:spcAft>
                <a:spcPct val="0"/>
              </a:spcAft>
              <a:defRPr>
                <a:solidFill>
                  <a:schemeClr val="tx1"/>
                </a:solidFill>
                <a:latin typeface="Calibri" panose="020F0502020204030204" pitchFamily="34" charset="0"/>
              </a:defRPr>
            </a:lvl6pPr>
            <a:lvl7pPr marL="2741613" defTabSz="912813" fontAlgn="base">
              <a:spcBef>
                <a:spcPct val="0"/>
              </a:spcBef>
              <a:spcAft>
                <a:spcPct val="0"/>
              </a:spcAft>
              <a:defRPr>
                <a:solidFill>
                  <a:schemeClr val="tx1"/>
                </a:solidFill>
                <a:latin typeface="Calibri" panose="020F0502020204030204" pitchFamily="34" charset="0"/>
              </a:defRPr>
            </a:lvl7pPr>
            <a:lvl8pPr marL="3198813" defTabSz="912813" fontAlgn="base">
              <a:spcBef>
                <a:spcPct val="0"/>
              </a:spcBef>
              <a:spcAft>
                <a:spcPct val="0"/>
              </a:spcAft>
              <a:defRPr>
                <a:solidFill>
                  <a:schemeClr val="tx1"/>
                </a:solidFill>
                <a:latin typeface="Calibri" panose="020F0502020204030204" pitchFamily="34" charset="0"/>
              </a:defRPr>
            </a:lvl8pPr>
            <a:lvl9pPr marL="3656013" defTabSz="912813" fontAlgn="base">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1000"/>
              </a:spcBef>
              <a:buFont typeface="Arial" panose="020B0604020202020204" pitchFamily="34" charset="0"/>
              <a:buNone/>
            </a:pPr>
            <a:r>
              <a:rPr lang="uk-UA" altLang="uk-UA" sz="2400" b="1" dirty="0" smtClean="0">
                <a:solidFill>
                  <a:schemeClr val="accent1"/>
                </a:solidFill>
                <a:latin typeface="Arial" panose="020B0604020202020204" pitchFamily="34" charset="0"/>
                <a:cs typeface="Arial" panose="020B0604020202020204" pitchFamily="34" charset="0"/>
              </a:rPr>
              <a:t>Проєкт поводження з твердими побутовими відходами у </a:t>
            </a:r>
            <a:br>
              <a:rPr lang="uk-UA" altLang="uk-UA" sz="2400" b="1" dirty="0" smtClean="0">
                <a:solidFill>
                  <a:schemeClr val="accent1"/>
                </a:solidFill>
                <a:latin typeface="Arial" panose="020B0604020202020204" pitchFamily="34" charset="0"/>
                <a:cs typeface="Arial" panose="020B0604020202020204" pitchFamily="34" charset="0"/>
              </a:rPr>
            </a:br>
            <a:r>
              <a:rPr lang="uk-UA" altLang="uk-UA" sz="2400" b="1" dirty="0" smtClean="0">
                <a:solidFill>
                  <a:schemeClr val="accent1"/>
                </a:solidFill>
                <a:latin typeface="Arial" panose="020B0604020202020204" pitchFamily="34" charset="0"/>
                <a:cs typeface="Arial" panose="020B0604020202020204" pitchFamily="34" charset="0"/>
              </a:rPr>
              <a:t>м. Хмельницькому </a:t>
            </a:r>
          </a:p>
          <a:p>
            <a:pPr algn="r" eaLnBrk="1" hangingPunct="1">
              <a:lnSpc>
                <a:spcPct val="90000"/>
              </a:lnSpc>
              <a:spcBef>
                <a:spcPts val="1000"/>
              </a:spcBef>
              <a:buFont typeface="Arial" panose="020B0604020202020204" pitchFamily="34" charset="0"/>
              <a:buNone/>
            </a:pPr>
            <a:endParaRPr lang="uk-UA" altLang="uk-UA" sz="2400" b="1" dirty="0" smtClean="0">
              <a:solidFill>
                <a:schemeClr val="accent1"/>
              </a:solidFill>
              <a:latin typeface="Arial" panose="020B0604020202020204" pitchFamily="34" charset="0"/>
              <a:cs typeface="Arial" panose="020B0604020202020204" pitchFamily="34" charset="0"/>
            </a:endParaRPr>
          </a:p>
          <a:p>
            <a:pPr algn="r" eaLnBrk="1" hangingPunct="1">
              <a:lnSpc>
                <a:spcPct val="90000"/>
              </a:lnSpc>
              <a:spcBef>
                <a:spcPts val="1000"/>
              </a:spcBef>
              <a:buFont typeface="Arial" panose="020B0604020202020204" pitchFamily="34" charset="0"/>
              <a:buNone/>
            </a:pPr>
            <a:r>
              <a:rPr lang="uk-UA" altLang="uk-UA" sz="2000" dirty="0" smtClean="0">
                <a:solidFill>
                  <a:schemeClr val="accent1"/>
                </a:solidFill>
                <a:latin typeface="Arial" panose="020B0604020202020204" pitchFamily="34" charset="0"/>
                <a:cs typeface="Arial" panose="020B0604020202020204" pitchFamily="34" charset="0"/>
              </a:rPr>
              <a:t>Розголошення інформації за результатами оцінки екологічного та  соціального впливів</a:t>
            </a:r>
          </a:p>
          <a:p>
            <a:pPr algn="r" eaLnBrk="1" hangingPunct="1">
              <a:lnSpc>
                <a:spcPct val="90000"/>
              </a:lnSpc>
              <a:spcBef>
                <a:spcPts val="1000"/>
              </a:spcBef>
              <a:buFont typeface="Arial" panose="020B0604020202020204" pitchFamily="34" charset="0"/>
              <a:buNone/>
            </a:pPr>
            <a:r>
              <a:rPr lang="uk-UA" altLang="uk-UA" sz="1400" dirty="0" smtClean="0">
                <a:solidFill>
                  <a:schemeClr val="accent1"/>
                </a:solidFill>
                <a:latin typeface="Arial" panose="020B0604020202020204" pitchFamily="34" charset="0"/>
                <a:cs typeface="Arial" panose="020B0604020202020204" pitchFamily="34" charset="0"/>
              </a:rPr>
              <a:t>Травень 2020 р. </a:t>
            </a:r>
            <a:endParaRPr lang="uk-UA" altLang="uk-UA" sz="1400" dirty="0">
              <a:solidFill>
                <a:schemeClr val="accent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7"/>
          <p:cNvSpPr txBox="1">
            <a:spLocks noChangeArrowheads="1"/>
          </p:cNvSpPr>
          <p:nvPr/>
        </p:nvSpPr>
        <p:spPr bwMode="auto">
          <a:xfrm>
            <a:off x="1546225" y="3757613"/>
            <a:ext cx="4708525" cy="9382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1200"/>
              </a:spcBef>
              <a:spcAft>
                <a:spcPts val="1200"/>
              </a:spcAft>
            </a:pPr>
            <a:r>
              <a:rPr lang="az-Cyrl-AZ" altLang="uk-UA" sz="1600" b="1" dirty="0">
                <a:solidFill>
                  <a:schemeClr val="tx2"/>
                </a:solidFill>
                <a:latin typeface="Arial" panose="020B0604020202020204" pitchFamily="34" charset="0"/>
                <a:cs typeface="Arial" panose="020B0604020202020204" pitchFamily="34" charset="0"/>
              </a:rPr>
              <a:t>Моніторинг</a:t>
            </a:r>
            <a:r>
              <a:rPr lang="en-GB" altLang="uk-UA" sz="1600" b="1" dirty="0">
                <a:solidFill>
                  <a:schemeClr val="tx2"/>
                </a:solidFill>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Моніторинг</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якості</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повітря</a:t>
            </a:r>
            <a:r>
              <a:rPr lang="ru-RU" altLang="uk-UA" sz="1300" dirty="0">
                <a:latin typeface="Arial" panose="020B0604020202020204" pitchFamily="34" charset="0"/>
                <a:cs typeface="Arial" panose="020B0604020202020204" pitchFamily="34" charset="0"/>
              </a:rPr>
              <a:t> по </a:t>
            </a:r>
            <a:r>
              <a:rPr lang="ru-RU" altLang="uk-UA" sz="1300" dirty="0" err="1">
                <a:latin typeface="Arial" panose="020B0604020202020204" pitchFamily="34" charset="0"/>
                <a:cs typeface="Arial" panose="020B0604020202020204" pitchFamily="34" charset="0"/>
              </a:rPr>
              <a:t>складових</a:t>
            </a:r>
            <a:r>
              <a:rPr lang="ru-RU" altLang="uk-UA" sz="1300" dirty="0">
                <a:latin typeface="Arial" panose="020B0604020202020204" pitchFamily="34" charset="0"/>
                <a:cs typeface="Arial" panose="020B0604020202020204" pitchFamily="34" charset="0"/>
              </a:rPr>
              <a:t> </a:t>
            </a:r>
            <a:r>
              <a:rPr lang="ru-RU" altLang="uk-UA" sz="1300" dirty="0" smtClean="0">
                <a:latin typeface="Arial" panose="020B0604020202020204" pitchFamily="34" charset="0"/>
                <a:cs typeface="Arial" panose="020B0604020202020204" pitchFamily="34" charset="0"/>
              </a:rPr>
              <a:t>NO2</a:t>
            </a:r>
            <a:r>
              <a:rPr lang="en-US" altLang="uk-UA" sz="1300" dirty="0" smtClean="0">
                <a:latin typeface="Arial" panose="020B0604020202020204" pitchFamily="34" charset="0"/>
                <a:cs typeface="Arial" panose="020B0604020202020204" pitchFamily="34" charset="0"/>
              </a:rPr>
              <a:t> (</a:t>
            </a:r>
            <a:r>
              <a:rPr lang="ru-RU" altLang="uk-UA" sz="1300" dirty="0">
                <a:latin typeface="Arial" panose="020B0604020202020204" pitchFamily="34" charset="0"/>
                <a:cs typeface="Arial" panose="020B0604020202020204" pitchFamily="34" charset="0"/>
              </a:rPr>
              <a:t>о</a:t>
            </a:r>
            <a:r>
              <a:rPr lang="uk-UA" altLang="uk-UA" sz="1300" dirty="0" err="1" smtClean="0">
                <a:latin typeface="Arial" panose="020B0604020202020204" pitchFamily="34" charset="0"/>
                <a:cs typeface="Arial" panose="020B0604020202020204" pitchFamily="34" charset="0"/>
              </a:rPr>
              <a:t>ксид</a:t>
            </a:r>
            <a:r>
              <a:rPr lang="uk-UA" altLang="uk-UA" sz="1300" dirty="0" smtClean="0">
                <a:latin typeface="Arial" panose="020B0604020202020204" pitchFamily="34" charset="0"/>
                <a:cs typeface="Arial" panose="020B0604020202020204" pitchFamily="34" charset="0"/>
              </a:rPr>
              <a:t> азоту</a:t>
            </a:r>
            <a:r>
              <a:rPr lang="en-US" altLang="uk-UA" sz="1300" dirty="0" smtClean="0">
                <a:latin typeface="Arial" panose="020B0604020202020204" pitchFamily="34" charset="0"/>
                <a:cs typeface="Arial" panose="020B0604020202020204" pitchFamily="34" charset="0"/>
              </a:rPr>
              <a:t>)</a:t>
            </a:r>
            <a:r>
              <a:rPr lang="ru-RU" altLang="uk-UA" sz="1300" dirty="0" smtClean="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and</a:t>
            </a:r>
            <a:r>
              <a:rPr lang="ru-RU" altLang="uk-UA" sz="1300" dirty="0">
                <a:latin typeface="Arial" panose="020B0604020202020204" pitchFamily="34" charset="0"/>
                <a:cs typeface="Arial" panose="020B0604020202020204" pitchFamily="34" charset="0"/>
              </a:rPr>
              <a:t> </a:t>
            </a:r>
            <a:r>
              <a:rPr lang="ru-RU" altLang="uk-UA" sz="1300" dirty="0" smtClean="0">
                <a:latin typeface="Arial" panose="020B0604020202020204" pitchFamily="34" charset="0"/>
                <a:cs typeface="Arial" panose="020B0604020202020204" pitchFamily="34" charset="0"/>
              </a:rPr>
              <a:t>SO2</a:t>
            </a:r>
            <a:r>
              <a:rPr lang="en-US" altLang="uk-UA" sz="1300" dirty="0" smtClean="0">
                <a:latin typeface="Arial" panose="020B0604020202020204" pitchFamily="34" charset="0"/>
                <a:cs typeface="Arial" panose="020B0604020202020204" pitchFamily="34" charset="0"/>
              </a:rPr>
              <a:t> (</a:t>
            </a:r>
            <a:r>
              <a:rPr lang="ru-RU" altLang="uk-UA" sz="1300" dirty="0" smtClean="0">
                <a:latin typeface="Arial" panose="020B0604020202020204" pitchFamily="34" charset="0"/>
                <a:cs typeface="Arial" panose="020B0604020202020204" pitchFamily="34" charset="0"/>
              </a:rPr>
              <a:t>д</a:t>
            </a:r>
            <a:r>
              <a:rPr lang="uk-UA" altLang="uk-UA" sz="1300" dirty="0" err="1" smtClean="0">
                <a:latin typeface="Arial" panose="020B0604020202020204" pitchFamily="34" charset="0"/>
                <a:cs typeface="Arial" panose="020B0604020202020204" pitchFamily="34" charset="0"/>
              </a:rPr>
              <a:t>іоксид</a:t>
            </a:r>
            <a:r>
              <a:rPr lang="uk-UA" altLang="uk-UA" sz="1300" dirty="0" smtClean="0">
                <a:latin typeface="Arial" panose="020B0604020202020204" pitchFamily="34" charset="0"/>
                <a:cs typeface="Arial" panose="020B0604020202020204" pitchFamily="34" charset="0"/>
              </a:rPr>
              <a:t> сірки)</a:t>
            </a:r>
            <a:r>
              <a:rPr lang="ru-RU" altLang="uk-UA" sz="1300" dirty="0" smtClean="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виконувався</a:t>
            </a:r>
            <a:r>
              <a:rPr lang="ru-RU" altLang="uk-UA" sz="1300" dirty="0">
                <a:latin typeface="Arial" panose="020B0604020202020204" pitchFamily="34" charset="0"/>
                <a:cs typeface="Arial" panose="020B0604020202020204" pitchFamily="34" charset="0"/>
              </a:rPr>
              <a:t> за </a:t>
            </a:r>
            <a:r>
              <a:rPr lang="ru-RU" altLang="uk-UA" sz="1300" dirty="0" err="1">
                <a:latin typeface="Arial" panose="020B0604020202020204" pitchFamily="34" charset="0"/>
                <a:cs typeface="Arial" panose="020B0604020202020204" pitchFamily="34" charset="0"/>
              </a:rPr>
              <a:t>допомогою</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дифузійних</a:t>
            </a:r>
            <a:r>
              <a:rPr lang="ru-RU" altLang="uk-UA" sz="1300" dirty="0">
                <a:latin typeface="Arial" panose="020B0604020202020204" pitchFamily="34" charset="0"/>
                <a:cs typeface="Arial" panose="020B0604020202020204" pitchFamily="34" charset="0"/>
              </a:rPr>
              <a:t> трубок </a:t>
            </a:r>
            <a:r>
              <a:rPr lang="ru-RU" altLang="uk-UA" sz="1300" dirty="0" err="1">
                <a:latin typeface="Arial" panose="020B0604020202020204" pitchFamily="34" charset="0"/>
                <a:cs typeface="Arial" panose="020B0604020202020204" pitchFamily="34" charset="0"/>
              </a:rPr>
              <a:t>протягом</a:t>
            </a:r>
            <a:r>
              <a:rPr lang="ru-RU" altLang="uk-UA" sz="1300" dirty="0">
                <a:latin typeface="Arial" panose="020B0604020202020204" pitchFamily="34" charset="0"/>
                <a:cs typeface="Arial" panose="020B0604020202020204" pitchFamily="34" charset="0"/>
              </a:rPr>
              <a:t> 3 </a:t>
            </a:r>
            <a:r>
              <a:rPr lang="ru-RU" altLang="uk-UA" sz="1300" dirty="0" err="1">
                <a:latin typeface="Arial" panose="020B0604020202020204" pitchFamily="34" charset="0"/>
                <a:cs typeface="Arial" panose="020B0604020202020204" pitchFamily="34" charset="0"/>
              </a:rPr>
              <a:t>місяців</a:t>
            </a:r>
            <a:r>
              <a:rPr lang="ru-RU" altLang="uk-UA" sz="1300" dirty="0">
                <a:latin typeface="Arial" panose="020B0604020202020204" pitchFamily="34" charset="0"/>
                <a:cs typeface="Arial" panose="020B0604020202020204" pitchFamily="34" charset="0"/>
              </a:rPr>
              <a:t> з </a:t>
            </a:r>
            <a:r>
              <a:rPr lang="ru-RU" altLang="uk-UA" sz="1300" dirty="0" err="1">
                <a:latin typeface="Arial" panose="020B0604020202020204" pitchFamily="34" charset="0"/>
                <a:cs typeface="Arial" panose="020B0604020202020204" pitchFamily="34" charset="0"/>
              </a:rPr>
              <a:t>грудня</a:t>
            </a:r>
            <a:r>
              <a:rPr lang="ru-RU" altLang="uk-UA" sz="1300" dirty="0">
                <a:latin typeface="Arial" panose="020B0604020202020204" pitchFamily="34" charset="0"/>
                <a:cs typeface="Arial" panose="020B0604020202020204" pitchFamily="34" charset="0"/>
              </a:rPr>
              <a:t> 2019 року по </a:t>
            </a:r>
            <a:r>
              <a:rPr lang="ru-RU" altLang="uk-UA" sz="1300" dirty="0" err="1">
                <a:latin typeface="Arial" panose="020B0604020202020204" pitchFamily="34" charset="0"/>
                <a:cs typeface="Arial" panose="020B0604020202020204" pitchFamily="34" charset="0"/>
              </a:rPr>
              <a:t>березень</a:t>
            </a:r>
            <a:r>
              <a:rPr lang="ru-RU" altLang="uk-UA" sz="1300" dirty="0">
                <a:latin typeface="Arial" panose="020B0604020202020204" pitchFamily="34" charset="0"/>
                <a:cs typeface="Arial" panose="020B0604020202020204" pitchFamily="34" charset="0"/>
              </a:rPr>
              <a:t> 2020 року.</a:t>
            </a:r>
          </a:p>
        </p:txBody>
      </p:sp>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r="224"/>
          <a:stretch>
            <a:fillRect/>
          </a:stretch>
        </p:blipFill>
        <p:spPr bwMode="auto">
          <a:xfrm>
            <a:off x="6488113" y="0"/>
            <a:ext cx="2649537"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3309938"/>
            <a:ext cx="2649537"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9"/>
          <p:cNvSpPr>
            <a:spLocks noChangeArrowheads="1"/>
          </p:cNvSpPr>
          <p:nvPr/>
        </p:nvSpPr>
        <p:spPr bwMode="auto">
          <a:xfrm>
            <a:off x="1546225" y="1711325"/>
            <a:ext cx="470852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300" dirty="0" smtClean="0">
                <a:latin typeface="Arial" panose="020B0604020202020204" pitchFamily="34" charset="0"/>
                <a:cs typeface="Arial" panose="020B0604020202020204" pitchFamily="34" charset="0"/>
              </a:rPr>
              <a:t>Наразі </a:t>
            </a:r>
            <a:r>
              <a:rPr lang="az-Cyrl-AZ" altLang="uk-UA" sz="1300" dirty="0">
                <a:latin typeface="Arial" panose="020B0604020202020204" pitchFamily="34" charset="0"/>
                <a:cs typeface="Arial" panose="020B0604020202020204" pitchFamily="34" charset="0"/>
              </a:rPr>
              <a:t>якість повітря на </a:t>
            </a:r>
            <a:r>
              <a:rPr lang="az-Cyrl-AZ" altLang="uk-UA" sz="1300" dirty="0" smtClean="0">
                <a:latin typeface="Arial" panose="020B0604020202020204" pitchFamily="34" charset="0"/>
                <a:cs typeface="Arial" panose="020B0604020202020204" pitchFamily="34" charset="0"/>
              </a:rPr>
              <a:t>діючому полігоні </a:t>
            </a:r>
            <a:r>
              <a:rPr lang="az-Cyrl-AZ" altLang="uk-UA" sz="1300" dirty="0">
                <a:latin typeface="Arial" panose="020B0604020202020204" pitchFamily="34" charset="0"/>
                <a:cs typeface="Arial" panose="020B0604020202020204" pitchFamily="34" charset="0"/>
              </a:rPr>
              <a:t>є поганою, </a:t>
            </a:r>
            <a:r>
              <a:rPr lang="az-Cyrl-AZ" altLang="uk-UA" sz="1300" dirty="0" smtClean="0">
                <a:latin typeface="Arial" panose="020B0604020202020204" pitchFamily="34" charset="0"/>
                <a:cs typeface="Arial" panose="020B0604020202020204" pitchFamily="34" charset="0"/>
              </a:rPr>
              <a:t>що </a:t>
            </a:r>
            <a:r>
              <a:rPr lang="az-Cyrl-AZ" altLang="uk-UA" sz="1300" dirty="0">
                <a:latin typeface="Arial" panose="020B0604020202020204" pitchFamily="34" charset="0"/>
                <a:cs typeface="Arial" panose="020B0604020202020204" pitchFamily="34" charset="0"/>
              </a:rPr>
              <a:t>може утворювати ризики для людей, що мешкають поряд. Закриття та </a:t>
            </a:r>
            <a:r>
              <a:rPr lang="az-Cyrl-AZ" altLang="uk-UA" sz="1300" dirty="0" smtClean="0">
                <a:latin typeface="Arial" panose="020B0604020202020204" pitchFamily="34" charset="0"/>
                <a:cs typeface="Arial" panose="020B0604020202020204" pitchFamily="34" charset="0"/>
              </a:rPr>
              <a:t>рекультивація діючого полігону </a:t>
            </a:r>
            <a:r>
              <a:rPr lang="az-Cyrl-AZ" altLang="uk-UA" sz="1300" dirty="0">
                <a:latin typeface="Arial" panose="020B0604020202020204" pitchFamily="34" charset="0"/>
                <a:cs typeface="Arial" panose="020B0604020202020204" pitchFamily="34" charset="0"/>
              </a:rPr>
              <a:t>знижує ці ризики.</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Викиди від транспортних засобів на ділянці </a:t>
            </a:r>
            <a:r>
              <a:rPr lang="az-Cyrl-AZ" altLang="uk-UA" sz="1300" dirty="0" smtClean="0">
                <a:latin typeface="Arial" panose="020B0604020202020204" pitchFamily="34" charset="0"/>
                <a:cs typeface="Arial" panose="020B0604020202020204" pitchFamily="34" charset="0"/>
              </a:rPr>
              <a:t>проєкту </a:t>
            </a:r>
            <a:r>
              <a:rPr lang="az-Cyrl-AZ" altLang="uk-UA" sz="1300" dirty="0">
                <a:latin typeface="Arial" panose="020B0604020202020204" pitchFamily="34" charset="0"/>
                <a:cs typeface="Arial" panose="020B0604020202020204" pitchFamily="34" charset="0"/>
              </a:rPr>
              <a:t>потенційно </a:t>
            </a:r>
            <a:r>
              <a:rPr lang="az-Cyrl-AZ" altLang="uk-UA" sz="1300" dirty="0" smtClean="0">
                <a:latin typeface="Arial" panose="020B0604020202020204" pitchFamily="34" charset="0"/>
                <a:cs typeface="Arial" panose="020B0604020202020204" pitchFamily="34" charset="0"/>
              </a:rPr>
              <a:t>можуть </a:t>
            </a:r>
            <a:r>
              <a:rPr lang="az-Cyrl-AZ" altLang="uk-UA" sz="1300" dirty="0">
                <a:latin typeface="Arial" panose="020B0604020202020204" pitchFamily="34" charset="0"/>
                <a:cs typeface="Arial" panose="020B0604020202020204" pitchFamily="34" charset="0"/>
              </a:rPr>
              <a:t>впливати на якість повітря в цій локації.</a:t>
            </a:r>
          </a:p>
          <a:p>
            <a:pPr eaLnBrk="1" hangingPunct="1">
              <a:spcBef>
                <a:spcPts val="600"/>
              </a:spcBef>
              <a:buFont typeface="Arial" panose="020B0604020202020204" pitchFamily="34" charset="0"/>
              <a:buChar char="•"/>
            </a:pPr>
            <a:r>
              <a:rPr lang="az-Cyrl-AZ" altLang="uk-UA" sz="1300" dirty="0" smtClean="0">
                <a:latin typeface="Arial" panose="020B0604020202020204" pitchFamily="34" charset="0"/>
                <a:cs typeface="Arial" panose="020B0604020202020204" pitchFamily="34" charset="0"/>
              </a:rPr>
              <a:t>Деякі будівельні </a:t>
            </a:r>
            <a:r>
              <a:rPr lang="az-Cyrl-AZ" altLang="uk-UA" sz="1300" dirty="0">
                <a:latin typeface="Arial" panose="020B0604020202020204" pitchFamily="34" charset="0"/>
                <a:cs typeface="Arial" panose="020B0604020202020204" pitchFamily="34" charset="0"/>
              </a:rPr>
              <a:t>роботи можуть призводити до утворення запахів.</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4708525"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38919" name="Rectangle 11"/>
          <p:cNvSpPr>
            <a:spLocks noChangeArrowheads="1"/>
          </p:cNvSpPr>
          <p:nvPr/>
        </p:nvSpPr>
        <p:spPr bwMode="auto">
          <a:xfrm>
            <a:off x="1546225" y="5324475"/>
            <a:ext cx="47085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Заходи обмеження пилу, що утворюється під час будівельних та експлуатаційних робіт.</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На ділянці є можливість зменшити рівень викидів пилу. Це стосується керування </a:t>
            </a:r>
            <a:r>
              <a:rPr lang="az-Cyrl-AZ" altLang="uk-UA" sz="1300" dirty="0" smtClean="0">
                <a:latin typeface="Arial" panose="020B0604020202020204" pitchFamily="34" charset="0"/>
                <a:cs typeface="Arial" panose="020B0604020202020204" pitchFamily="34" charset="0"/>
              </a:rPr>
              <a:t>руху </a:t>
            </a:r>
            <a:r>
              <a:rPr lang="az-Cyrl-AZ" altLang="uk-UA" sz="1300" dirty="0">
                <a:latin typeface="Arial" panose="020B0604020202020204" pitchFamily="34" charset="0"/>
                <a:cs typeface="Arial" panose="020B0604020202020204" pitchFamily="34" charset="0"/>
              </a:rPr>
              <a:t>транспортних засобів та використання обладнання і машин з невеликими викидами</a:t>
            </a:r>
            <a:r>
              <a:rPr lang="az-Cyrl-AZ" altLang="uk-UA" sz="1200" dirty="0">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6F64C1B7-A9CF-4F2C-92E1-215CF007AC54}"/>
              </a:ext>
            </a:extLst>
          </p:cNvPr>
          <p:cNvSpPr/>
          <p:nvPr/>
        </p:nvSpPr>
        <p:spPr>
          <a:xfrm>
            <a:off x="1546225" y="4821238"/>
            <a:ext cx="4708525" cy="481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38921" name="Title 6"/>
          <p:cNvSpPr>
            <a:spLocks noGrp="1" noChangeArrowheads="1"/>
          </p:cNvSpPr>
          <p:nvPr>
            <p:ph type="title"/>
          </p:nvPr>
        </p:nvSpPr>
        <p:spPr>
          <a:xfrm>
            <a:off x="2200275" y="620713"/>
            <a:ext cx="6040438" cy="1152525"/>
          </a:xfrm>
        </p:spPr>
        <p:txBody>
          <a:bodyPr/>
          <a:lstStyle/>
          <a:p>
            <a:r>
              <a:rPr lang="az-Cyrl-AZ" altLang="uk-UA" sz="2400" dirty="0" smtClean="0">
                <a:latin typeface="Arial" panose="020B0604020202020204" pitchFamily="34" charset="0"/>
              </a:rPr>
              <a:t>Якість повітря</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p:cNvSpPr txBox="1">
            <a:spLocks noChangeArrowheads="1"/>
          </p:cNvSpPr>
          <p:nvPr/>
        </p:nvSpPr>
        <p:spPr bwMode="auto">
          <a:xfrm>
            <a:off x="1546225" y="3854450"/>
            <a:ext cx="4708525" cy="93871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1200"/>
              </a:spcBef>
              <a:spcAft>
                <a:spcPts val="1200"/>
              </a:spcAft>
            </a:pPr>
            <a:r>
              <a:rPr lang="az-Cyrl-AZ" altLang="uk-UA" sz="1600" b="1" dirty="0">
                <a:solidFill>
                  <a:schemeClr val="tx2"/>
                </a:solidFill>
                <a:latin typeface="Arial" panose="020B0604020202020204" pitchFamily="34" charset="0"/>
                <a:cs typeface="Arial" panose="020B0604020202020204" pitchFamily="34" charset="0"/>
              </a:rPr>
              <a:t>Моніторинг</a:t>
            </a:r>
            <a:r>
              <a:rPr lang="en-GB" altLang="uk-UA" sz="1600" b="1" dirty="0">
                <a:solidFill>
                  <a:schemeClr val="tx2"/>
                </a:solidFill>
                <a:latin typeface="Arial" panose="020B0604020202020204" pitchFamily="34" charset="0"/>
                <a:cs typeface="Arial" panose="020B0604020202020204" pitchFamily="34" charset="0"/>
              </a:rPr>
              <a:t>: </a:t>
            </a:r>
            <a:r>
              <a:rPr lang="ru-RU" altLang="uk-UA" sz="1300" dirty="0">
                <a:latin typeface="Arial" panose="020B0604020202020204" pitchFamily="34" charset="0"/>
                <a:cs typeface="Arial" panose="020B0604020202020204" pitchFamily="34" charset="0"/>
              </a:rPr>
              <a:t>Проведено </a:t>
            </a:r>
            <a:r>
              <a:rPr lang="ru-RU" altLang="uk-UA" sz="1300" dirty="0" err="1">
                <a:latin typeface="Arial" panose="020B0604020202020204" pitchFamily="34" charset="0"/>
                <a:cs typeface="Arial" panose="020B0604020202020204" pitchFamily="34" charset="0"/>
              </a:rPr>
              <a:t>обстеження</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рівнів</a:t>
            </a:r>
            <a:r>
              <a:rPr lang="ru-RU" altLang="uk-UA" sz="1300" dirty="0">
                <a:latin typeface="Arial" panose="020B0604020202020204" pitchFamily="34" charset="0"/>
                <a:cs typeface="Arial" panose="020B0604020202020204" pitchFamily="34" charset="0"/>
              </a:rPr>
              <a:t> шуму для </a:t>
            </a:r>
            <a:r>
              <a:rPr lang="ru-RU" altLang="uk-UA" sz="1300" dirty="0" err="1">
                <a:latin typeface="Arial" panose="020B0604020202020204" pitchFamily="34" charset="0"/>
                <a:cs typeface="Arial" panose="020B0604020202020204" pitchFamily="34" charset="0"/>
              </a:rPr>
              <a:t>встановлення</a:t>
            </a:r>
            <a:r>
              <a:rPr lang="ru-RU" altLang="uk-UA" sz="1300" dirty="0">
                <a:latin typeface="Arial" panose="020B0604020202020204" pitchFamily="34" charset="0"/>
                <a:cs typeface="Arial" panose="020B0604020202020204" pitchFamily="34" charset="0"/>
              </a:rPr>
              <a:t> поточного </a:t>
            </a:r>
            <a:r>
              <a:rPr lang="ru-RU" altLang="uk-UA" sz="1300" dirty="0" err="1">
                <a:latin typeface="Arial" panose="020B0604020202020204" pitchFamily="34" charset="0"/>
                <a:cs typeface="Arial" panose="020B0604020202020204" pitchFamily="34" charset="0"/>
              </a:rPr>
              <a:t>рівня</a:t>
            </a:r>
            <a:r>
              <a:rPr lang="ru-RU" altLang="uk-UA" sz="1300" dirty="0">
                <a:latin typeface="Arial" panose="020B0604020202020204" pitchFamily="34" charset="0"/>
                <a:cs typeface="Arial" panose="020B0604020202020204" pitchFamily="34" charset="0"/>
              </a:rPr>
              <a:t> для </a:t>
            </a:r>
            <a:r>
              <a:rPr lang="ru-RU" altLang="uk-UA" sz="1300" dirty="0" err="1">
                <a:latin typeface="Arial" panose="020B0604020202020204" pitchFamily="34" charset="0"/>
                <a:cs typeface="Arial" panose="020B0604020202020204" pitchFamily="34" charset="0"/>
              </a:rPr>
              <a:t>чутливих</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рецепторів</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поблизу</a:t>
            </a:r>
            <a:r>
              <a:rPr lang="ru-RU" altLang="uk-UA" sz="1300" dirty="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діючого</a:t>
            </a:r>
            <a:r>
              <a:rPr lang="ru-RU" altLang="uk-UA" sz="1300" dirty="0" smtClean="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полігону</a:t>
            </a:r>
            <a:r>
              <a:rPr lang="ru-RU" altLang="uk-UA" sz="1300" dirty="0" smtClean="0">
                <a:latin typeface="Arial" panose="020B0604020202020204" pitchFamily="34" charset="0"/>
                <a:cs typeface="Arial" panose="020B0604020202020204" pitchFamily="34" charset="0"/>
              </a:rPr>
              <a:t> та </a:t>
            </a:r>
            <a:r>
              <a:rPr lang="ru-RU" altLang="uk-UA" sz="1300" dirty="0" err="1" smtClean="0">
                <a:latin typeface="Arial" panose="020B0604020202020204" pitchFamily="34" charset="0"/>
                <a:cs typeface="Arial" panose="020B0604020202020204" pitchFamily="34" charset="0"/>
              </a:rPr>
              <a:t>ділянки</a:t>
            </a:r>
            <a:r>
              <a:rPr lang="ru-RU" altLang="uk-UA" sz="1300" dirty="0" smtClean="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майбутнього</a:t>
            </a:r>
            <a:r>
              <a:rPr lang="ru-RU" altLang="uk-UA" sz="1300" dirty="0" smtClean="0">
                <a:latin typeface="Arial" panose="020B0604020202020204" pitchFamily="34" charset="0"/>
                <a:cs typeface="Arial" panose="020B0604020202020204" pitchFamily="34" charset="0"/>
              </a:rPr>
              <a:t> комплексу БМО</a:t>
            </a:r>
            <a:r>
              <a:rPr lang="ru-RU" altLang="uk-UA" sz="1300" dirty="0">
                <a:latin typeface="Arial" panose="020B0604020202020204" pitchFamily="34" charset="0"/>
                <a:cs typeface="Arial" panose="020B0604020202020204" pitchFamily="34" charset="0"/>
              </a:rPr>
              <a:t>. </a:t>
            </a:r>
          </a:p>
        </p:txBody>
      </p:sp>
      <p:sp>
        <p:nvSpPr>
          <p:cNvPr id="40963" name="Rectangle 9"/>
          <p:cNvSpPr>
            <a:spLocks noChangeArrowheads="1"/>
          </p:cNvSpPr>
          <p:nvPr/>
        </p:nvSpPr>
        <p:spPr bwMode="auto">
          <a:xfrm>
            <a:off x="1546225" y="1711325"/>
            <a:ext cx="470852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Тимчасове підвищення рівня шуму під час будівельних робіт.</a:t>
            </a:r>
          </a:p>
          <a:p>
            <a:pPr eaLnBrk="1" hangingPunct="1">
              <a:spcBef>
                <a:spcPts val="600"/>
              </a:spcBef>
              <a:buFont typeface="Arial" panose="020B0604020202020204" pitchFamily="34" charset="0"/>
              <a:buChar char="•"/>
            </a:pPr>
            <a:r>
              <a:rPr lang="az-Cyrl-AZ" altLang="uk-UA" sz="1300" dirty="0" smtClean="0">
                <a:latin typeface="Arial" panose="020B0604020202020204" pitchFamily="34" charset="0"/>
                <a:cs typeface="Arial" panose="020B0604020202020204" pitchFamily="34" charset="0"/>
              </a:rPr>
              <a:t>Потенційний </a:t>
            </a:r>
            <a:r>
              <a:rPr lang="az-Cyrl-AZ" altLang="uk-UA" sz="1300" dirty="0">
                <a:latin typeface="Arial" panose="020B0604020202020204" pitchFamily="34" charset="0"/>
                <a:cs typeface="Arial" panose="020B0604020202020204" pitchFamily="34" charset="0"/>
              </a:rPr>
              <a:t>вплив вібрацій (залежно від будівельної технології). </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З початком експлуатації з'явиться деякий, хоча і обмежений, шум, що виникає від </a:t>
            </a:r>
            <a:r>
              <a:rPr lang="az-Cyrl-AZ" altLang="uk-UA" sz="1300" dirty="0" smtClean="0">
                <a:latin typeface="Arial" panose="020B0604020202020204" pitchFamily="34" charset="0"/>
                <a:cs typeface="Arial" panose="020B0604020202020204" pitchFamily="34" charset="0"/>
              </a:rPr>
              <a:t>машин, </a:t>
            </a:r>
            <a:r>
              <a:rPr lang="az-Cyrl-AZ" altLang="uk-UA" sz="1300" dirty="0">
                <a:latin typeface="Arial" panose="020B0604020202020204" pitchFamily="34" charset="0"/>
                <a:cs typeface="Arial" panose="020B0604020202020204" pitchFamily="34" charset="0"/>
              </a:rPr>
              <a:t>а також шум від дорожнього руху, який пов’язаний з транспортними засобами, що заїжджають на новий полігон та до </a:t>
            </a:r>
            <a:r>
              <a:rPr lang="az-Cyrl-AZ" altLang="uk-UA" sz="1300" dirty="0" smtClean="0">
                <a:latin typeface="Arial" panose="020B0604020202020204" pitchFamily="34" charset="0"/>
                <a:cs typeface="Arial" panose="020B0604020202020204" pitchFamily="34" charset="0"/>
              </a:rPr>
              <a:t>комплексу </a:t>
            </a:r>
            <a:r>
              <a:rPr lang="az-Cyrl-AZ" altLang="uk-UA" sz="1300" dirty="0">
                <a:latin typeface="Arial" panose="020B0604020202020204" pitchFamily="34" charset="0"/>
                <a:cs typeface="Arial" panose="020B0604020202020204" pitchFamily="34" charset="0"/>
              </a:rPr>
              <a:t>біо-механічної обробки відходів (БМО). </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4708525"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40965" name="Rectangle 11"/>
          <p:cNvSpPr>
            <a:spLocks noChangeArrowheads="1"/>
          </p:cNvSpPr>
          <p:nvPr/>
        </p:nvSpPr>
        <p:spPr bwMode="auto">
          <a:xfrm>
            <a:off x="1546225" y="5534025"/>
            <a:ext cx="47085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ru-RU" altLang="uk-UA" sz="1300" dirty="0">
                <a:latin typeface="Arial" panose="020B0604020202020204" pitchFamily="34" charset="0"/>
                <a:cs typeface="Arial" panose="020B0604020202020204" pitchFamily="34" charset="0"/>
              </a:rPr>
              <a:t>План </a:t>
            </a:r>
            <a:r>
              <a:rPr lang="ru-RU" altLang="uk-UA" sz="1300" dirty="0" err="1">
                <a:latin typeface="Arial" panose="020B0604020202020204" pitchFamily="34" charset="0"/>
                <a:cs typeface="Arial" panose="020B0604020202020204" pitchFamily="34" charset="0"/>
              </a:rPr>
              <a:t>управління</a:t>
            </a:r>
            <a:r>
              <a:rPr lang="ru-RU" altLang="uk-UA" sz="1300" dirty="0">
                <a:latin typeface="Arial" panose="020B0604020202020204" pitchFamily="34" charset="0"/>
                <a:cs typeface="Arial" panose="020B0604020202020204" pitchFamily="34" charset="0"/>
              </a:rPr>
              <a:t> шумом та </a:t>
            </a:r>
            <a:r>
              <a:rPr lang="ru-RU" altLang="uk-UA" sz="1300" dirty="0" err="1">
                <a:latin typeface="Arial" panose="020B0604020202020204" pitchFamily="34" charset="0"/>
                <a:cs typeface="Arial" panose="020B0604020202020204" pitchFamily="34" charset="0"/>
              </a:rPr>
              <a:t>вібраціями</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який</a:t>
            </a:r>
            <a:r>
              <a:rPr lang="ru-RU" altLang="uk-UA" sz="1300" dirty="0">
                <a:latin typeface="Arial" panose="020B0604020202020204" pitchFamily="34" charset="0"/>
                <a:cs typeface="Arial" panose="020B0604020202020204" pitchFamily="34" charset="0"/>
              </a:rPr>
              <a:t>  буде </a:t>
            </a:r>
            <a:r>
              <a:rPr lang="ru-RU" altLang="uk-UA" sz="1300" dirty="0" err="1">
                <a:latin typeface="Arial" panose="020B0604020202020204" pitchFamily="34" charset="0"/>
                <a:cs typeface="Arial" panose="020B0604020202020204" pitchFamily="34" charset="0"/>
              </a:rPr>
              <a:t>реалізований</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відповідно</a:t>
            </a:r>
            <a:r>
              <a:rPr lang="ru-RU" altLang="uk-UA" sz="1300" dirty="0">
                <a:latin typeface="Arial" panose="020B0604020202020204" pitchFamily="34" charset="0"/>
                <a:cs typeface="Arial" panose="020B0604020202020204" pitchFamily="34" charset="0"/>
              </a:rPr>
              <a:t> до </a:t>
            </a:r>
            <a:r>
              <a:rPr lang="ru-RU" altLang="uk-UA" sz="1300" dirty="0" err="1">
                <a:latin typeface="Arial" panose="020B0604020202020204" pitchFamily="34" charset="0"/>
                <a:cs typeface="Arial" panose="020B0604020202020204" pitchFamily="34" charset="0"/>
              </a:rPr>
              <a:t>кращої</a:t>
            </a:r>
            <a:r>
              <a:rPr lang="ru-RU" altLang="uk-UA" sz="1300" dirty="0">
                <a:latin typeface="Arial" panose="020B0604020202020204" pitchFamily="34" charset="0"/>
                <a:cs typeface="Arial" panose="020B0604020202020204" pitchFamily="34" charset="0"/>
              </a:rPr>
              <a:t> практики. </a:t>
            </a:r>
          </a:p>
          <a:p>
            <a:pPr eaLnBrk="1" hangingPunct="1">
              <a:spcBef>
                <a:spcPts val="600"/>
              </a:spcBef>
              <a:buFont typeface="Arial" panose="020B0604020202020204" pitchFamily="34" charset="0"/>
              <a:buChar char="•"/>
            </a:pPr>
            <a:r>
              <a:rPr lang="ru-RU" altLang="uk-UA" sz="1300" dirty="0">
                <a:latin typeface="Arial" panose="020B0604020202020204" pitchFamily="34" charset="0"/>
                <a:cs typeface="Arial" panose="020B0604020202020204" pitchFamily="34" charset="0"/>
              </a:rPr>
              <a:t>Контроль шуму та </a:t>
            </a:r>
            <a:r>
              <a:rPr lang="ru-RU" altLang="uk-UA" sz="1300" dirty="0" err="1">
                <a:latin typeface="Arial" panose="020B0604020202020204" pitchFamily="34" charset="0"/>
                <a:cs typeface="Arial" panose="020B0604020202020204" pitchFamily="34" charset="0"/>
              </a:rPr>
              <a:t>вібрації</a:t>
            </a:r>
            <a:r>
              <a:rPr lang="ru-RU" altLang="uk-UA" sz="1300" dirty="0">
                <a:latin typeface="Arial" panose="020B0604020202020204" pitchFamily="34" charset="0"/>
                <a:cs typeface="Arial" panose="020B0604020202020204" pitchFamily="34" charset="0"/>
              </a:rPr>
              <a:t>. </a:t>
            </a:r>
          </a:p>
          <a:p>
            <a:pPr eaLnBrk="1" hangingPunct="1">
              <a:spcBef>
                <a:spcPts val="600"/>
              </a:spcBef>
              <a:buFont typeface="Arial" panose="020B0604020202020204" pitchFamily="34" charset="0"/>
              <a:buChar char="•"/>
            </a:pPr>
            <a:r>
              <a:rPr lang="ru-RU" altLang="uk-UA" sz="1300" dirty="0" err="1">
                <a:latin typeface="Arial" panose="020B0604020202020204" pitchFamily="34" charset="0"/>
                <a:cs typeface="Arial" panose="020B0604020202020204" pitchFamily="34" charset="0"/>
              </a:rPr>
              <a:t>Встановлення</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граничних</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рівнів</a:t>
            </a:r>
            <a:r>
              <a:rPr lang="ru-RU" altLang="uk-UA" sz="1300" dirty="0">
                <a:latin typeface="Arial" panose="020B0604020202020204" pitchFamily="34" charset="0"/>
                <a:cs typeface="Arial" panose="020B0604020202020204" pitchFamily="34" charset="0"/>
              </a:rPr>
              <a:t> шуму та </a:t>
            </a:r>
            <a:r>
              <a:rPr lang="ru-RU" altLang="uk-UA" sz="1300" dirty="0" err="1">
                <a:latin typeface="Arial" panose="020B0604020202020204" pitchFamily="34" charset="0"/>
                <a:cs typeface="Arial" panose="020B0604020202020204" pitchFamily="34" charset="0"/>
              </a:rPr>
              <a:t>вібрації</a:t>
            </a:r>
            <a:r>
              <a:rPr lang="ru-RU" altLang="uk-UA" sz="1300" dirty="0">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6F64C1B7-A9CF-4F2C-92E1-215CF007AC54}"/>
              </a:ext>
            </a:extLst>
          </p:cNvPr>
          <p:cNvSpPr/>
          <p:nvPr/>
        </p:nvSpPr>
        <p:spPr>
          <a:xfrm>
            <a:off x="1546225" y="5030788"/>
            <a:ext cx="4708525" cy="481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40967" name="Title 6"/>
          <p:cNvSpPr>
            <a:spLocks noGrp="1" noChangeArrowheads="1"/>
          </p:cNvSpPr>
          <p:nvPr>
            <p:ph type="title"/>
          </p:nvPr>
        </p:nvSpPr>
        <p:spPr>
          <a:xfrm>
            <a:off x="2200275" y="620713"/>
            <a:ext cx="6040438" cy="1152525"/>
          </a:xfrm>
        </p:spPr>
        <p:txBody>
          <a:bodyPr/>
          <a:lstStyle/>
          <a:p>
            <a:r>
              <a:rPr lang="az-Cyrl-AZ" altLang="uk-UA" sz="2400" smtClean="0">
                <a:latin typeface="Arial" panose="020B0604020202020204" pitchFamily="34" charset="0"/>
              </a:rPr>
              <a:t>Шум та вібрація</a:t>
            </a:r>
          </a:p>
        </p:txBody>
      </p:sp>
      <p:pic>
        <p:nvPicPr>
          <p:cNvPr id="40968" name="Picture 14"/>
          <p:cNvPicPr>
            <a:picLocks noChangeAspect="1" noChangeArrowheads="1"/>
          </p:cNvPicPr>
          <p:nvPr/>
        </p:nvPicPr>
        <p:blipFill>
          <a:blip r:embed="rId3">
            <a:extLst>
              <a:ext uri="{28A0092B-C50C-407E-A947-70E740481C1C}">
                <a14:useLocalDpi xmlns:a14="http://schemas.microsoft.com/office/drawing/2010/main" val="0"/>
              </a:ext>
            </a:extLst>
          </a:blip>
          <a:srcRect l="20380" t="20200" r="-180" b="420"/>
          <a:stretch>
            <a:fillRect/>
          </a:stretch>
        </p:blipFill>
        <p:spPr bwMode="auto">
          <a:xfrm>
            <a:off x="6280221" y="4620132"/>
            <a:ext cx="2863780" cy="222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5"/>
          <p:cNvPicPr>
            <a:picLocks noChangeAspect="1" noChangeArrowheads="1"/>
          </p:cNvPicPr>
          <p:nvPr/>
        </p:nvPicPr>
        <p:blipFill>
          <a:blip r:embed="rId4">
            <a:extLst>
              <a:ext uri="{28A0092B-C50C-407E-A947-70E740481C1C}">
                <a14:useLocalDpi xmlns:a14="http://schemas.microsoft.com/office/drawing/2010/main" val="0"/>
              </a:ext>
            </a:extLst>
          </a:blip>
          <a:srcRect l="7201" t="797" r="20177"/>
          <a:stretch>
            <a:fillRect/>
          </a:stretch>
        </p:blipFill>
        <p:spPr bwMode="auto">
          <a:xfrm>
            <a:off x="6280220" y="1857323"/>
            <a:ext cx="2863780" cy="293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6"/>
          <p:cNvPicPr>
            <a:picLocks noChangeAspect="1" noChangeArrowheads="1"/>
          </p:cNvPicPr>
          <p:nvPr/>
        </p:nvPicPr>
        <p:blipFill>
          <a:blip r:embed="rId5">
            <a:extLst>
              <a:ext uri="{28A0092B-C50C-407E-A947-70E740481C1C}">
                <a14:useLocalDpi xmlns:a14="http://schemas.microsoft.com/office/drawing/2010/main" val="0"/>
              </a:ext>
            </a:extLst>
          </a:blip>
          <a:srcRect l="34933" t="47105" r="14445"/>
          <a:stretch>
            <a:fillRect/>
          </a:stretch>
        </p:blipFill>
        <p:spPr bwMode="auto">
          <a:xfrm>
            <a:off x="6280220" y="3175"/>
            <a:ext cx="2863780" cy="224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ChangeArrowheads="1"/>
          </p:cNvSpPr>
          <p:nvPr/>
        </p:nvSpPr>
        <p:spPr bwMode="auto">
          <a:xfrm>
            <a:off x="1546225" y="1711325"/>
            <a:ext cx="70866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Втрата місця гніздування для птахів, оскільки ділянки рослинності та кущі будуть видалені при виконанні будівельних робіт. </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Є невелика ймовірність того, що поле, де буде розміщена споруда БМО, може бути </a:t>
            </a:r>
            <a:r>
              <a:rPr lang="az-Cyrl-AZ" altLang="uk-UA" sz="1400" dirty="0" smtClean="0">
                <a:latin typeface="Arial" panose="020B0604020202020204" pitchFamily="34" charset="0"/>
                <a:cs typeface="Arial" panose="020B0604020202020204" pitchFamily="34" charset="0"/>
              </a:rPr>
              <a:t>пасовиськом для диких гусей.</a:t>
            </a:r>
            <a:endParaRPr lang="az-Cyrl-AZ" altLang="uk-UA" sz="1400" dirty="0">
              <a:latin typeface="Arial" panose="020B0604020202020204" pitchFamily="34" charset="0"/>
              <a:cs typeface="Arial" panose="020B0604020202020204" pitchFamily="34" charset="0"/>
            </a:endParaRP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Потенційно будівельні та експлуатаційні роботи сприяють поширенню інвазійних </a:t>
            </a:r>
            <a:r>
              <a:rPr lang="az-Cyrl-AZ" altLang="uk-UA" sz="1400" dirty="0" smtClean="0">
                <a:latin typeface="Arial" panose="020B0604020202020204" pitchFamily="34" charset="0"/>
                <a:cs typeface="Arial" panose="020B0604020202020204" pitchFamily="34" charset="0"/>
              </a:rPr>
              <a:t>видів тварин. </a:t>
            </a:r>
            <a:endParaRPr lang="az-Cyrl-AZ" altLang="uk-UA"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7086600"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43012" name="Rectangle 11"/>
          <p:cNvSpPr>
            <a:spLocks noChangeArrowheads="1"/>
          </p:cNvSpPr>
          <p:nvPr/>
        </p:nvSpPr>
        <p:spPr bwMode="auto">
          <a:xfrm>
            <a:off x="1546225" y="5227638"/>
            <a:ext cx="70866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Перевірки та обстеження існуючих дерев, будівель виконуються перед будь-якими будівельними роботами, щоб переконатися у відсутністі </a:t>
            </a:r>
            <a:r>
              <a:rPr lang="uk-UA" altLang="uk-UA" sz="1400" dirty="0" smtClean="0">
                <a:latin typeface="Arial" panose="020B0604020202020204" pitchFamily="34" charset="0"/>
                <a:cs typeface="Arial" panose="020B0604020202020204" pitchFamily="34" charset="0"/>
              </a:rPr>
              <a:t>гніздування кажанів</a:t>
            </a:r>
            <a:r>
              <a:rPr lang="az-Cyrl-AZ" altLang="uk-UA" sz="1400" dirty="0" smtClean="0">
                <a:latin typeface="Arial" panose="020B0604020202020204" pitchFamily="34" charset="0"/>
                <a:cs typeface="Arial" panose="020B0604020202020204" pitchFamily="34" charset="0"/>
              </a:rPr>
              <a:t>/потенціалу </a:t>
            </a:r>
            <a:r>
              <a:rPr lang="az-Cyrl-AZ" altLang="uk-UA" sz="1400" dirty="0">
                <a:latin typeface="Arial" panose="020B0604020202020204" pitchFamily="34" charset="0"/>
                <a:cs typeface="Arial" panose="020B0604020202020204" pitchFamily="34" charset="0"/>
              </a:rPr>
              <a:t>розмноження та </a:t>
            </a:r>
            <a:r>
              <a:rPr lang="az-Cyrl-AZ" altLang="uk-UA" sz="1400" dirty="0" smtClean="0">
                <a:latin typeface="Arial" panose="020B0604020202020204" pitchFamily="34" charset="0"/>
                <a:cs typeface="Arial" panose="020B0604020202020204" pitchFamily="34" charset="0"/>
              </a:rPr>
              <a:t>відсутності несучих </a:t>
            </a:r>
            <a:r>
              <a:rPr lang="az-Cyrl-AZ" altLang="uk-UA" sz="1400" dirty="0">
                <a:latin typeface="Arial" panose="020B0604020202020204" pitchFamily="34" charset="0"/>
                <a:cs typeface="Arial" panose="020B0604020202020204" pitchFamily="34" charset="0"/>
              </a:rPr>
              <a:t>птахів. </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Перевірка </a:t>
            </a:r>
            <a:r>
              <a:rPr lang="az-Cyrl-AZ" altLang="uk-UA" sz="1400" dirty="0" smtClean="0">
                <a:latin typeface="Arial" panose="020B0604020202020204" pitchFamily="34" charset="0"/>
                <a:cs typeface="Arial" panose="020B0604020202020204" pitchFamily="34" charset="0"/>
              </a:rPr>
              <a:t>наявної діляноки </a:t>
            </a:r>
            <a:r>
              <a:rPr lang="az-Cyrl-AZ" altLang="uk-UA" sz="1400" dirty="0">
                <a:latin typeface="Arial" panose="020B0604020202020204" pitchFamily="34" charset="0"/>
                <a:cs typeface="Arial" panose="020B0604020202020204" pitchFamily="34" charset="0"/>
              </a:rPr>
              <a:t>для </a:t>
            </a:r>
            <a:r>
              <a:rPr lang="az-Cyrl-AZ" altLang="uk-UA" sz="1400" dirty="0" smtClean="0">
                <a:latin typeface="Arial" panose="020B0604020202020204" pitchFamily="34" charset="0"/>
                <a:cs typeface="Arial" panose="020B0604020202020204" pitchFamily="34" charset="0"/>
              </a:rPr>
              <a:t>комплексу БМО </a:t>
            </a:r>
            <a:r>
              <a:rPr lang="az-Cyrl-AZ" altLang="uk-UA" sz="1400" dirty="0">
                <a:latin typeface="Arial" panose="020B0604020202020204" pitchFamily="34" charset="0"/>
                <a:cs typeface="Arial" panose="020B0604020202020204" pitchFamily="34" charset="0"/>
              </a:rPr>
              <a:t>перед початком робіт, щоб переконатись, чи не </a:t>
            </a:r>
            <a:r>
              <a:rPr lang="az-Cyrl-AZ" altLang="uk-UA" sz="1400" dirty="0" smtClean="0">
                <a:latin typeface="Arial" panose="020B0604020202020204" pitchFamily="34" charset="0"/>
                <a:cs typeface="Arial" panose="020B0604020202020204" pitchFamily="34" charset="0"/>
              </a:rPr>
              <a:t>є це місце </a:t>
            </a:r>
            <a:r>
              <a:rPr lang="az-Cyrl-AZ" altLang="uk-UA" sz="1400" dirty="0">
                <a:latin typeface="Arial" panose="020B0604020202020204" pitchFamily="34" charset="0"/>
                <a:cs typeface="Arial" panose="020B0604020202020204" pitchFamily="34" charset="0"/>
              </a:rPr>
              <a:t>пасовиськом для диких гусей.</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Реалізація плану менеджменту інвазійних </a:t>
            </a:r>
            <a:r>
              <a:rPr lang="az-Cyrl-AZ" altLang="uk-UA" sz="1400" dirty="0" smtClean="0">
                <a:latin typeface="Arial" panose="020B0604020202020204" pitchFamily="34" charset="0"/>
                <a:cs typeface="Arial" panose="020B0604020202020204" pitchFamily="34" charset="0"/>
              </a:rPr>
              <a:t>видів тварин.</a:t>
            </a:r>
            <a:endParaRPr lang="az-Cyrl-AZ" altLang="uk-UA" sz="14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F64C1B7-A9CF-4F2C-92E1-215CF007AC54}"/>
              </a:ext>
            </a:extLst>
          </p:cNvPr>
          <p:cNvSpPr/>
          <p:nvPr/>
        </p:nvSpPr>
        <p:spPr>
          <a:xfrm>
            <a:off x="1546225" y="4725988"/>
            <a:ext cx="7086600" cy="481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43014" name="Title 6"/>
          <p:cNvSpPr>
            <a:spLocks noGrp="1" noChangeArrowheads="1"/>
          </p:cNvSpPr>
          <p:nvPr>
            <p:ph type="title"/>
          </p:nvPr>
        </p:nvSpPr>
        <p:spPr>
          <a:xfrm>
            <a:off x="2200275" y="620713"/>
            <a:ext cx="6040438" cy="1152525"/>
          </a:xfrm>
        </p:spPr>
        <p:txBody>
          <a:bodyPr/>
          <a:lstStyle/>
          <a:p>
            <a:r>
              <a:rPr lang="az-Cyrl-AZ" altLang="uk-UA" sz="2400" smtClean="0">
                <a:latin typeface="Arial" panose="020B0604020202020204" pitchFamily="34" charset="0"/>
              </a:rPr>
              <a:t>Екологія</a:t>
            </a:r>
            <a:endParaRPr lang="en-GB" altLang="uk-UA" sz="2400" smtClean="0">
              <a:latin typeface="Arial" panose="020B0604020202020204" pitchFamily="34" charset="0"/>
            </a:endParaRPr>
          </a:p>
        </p:txBody>
      </p:sp>
      <p:pic>
        <p:nvPicPr>
          <p:cNvPr id="43015" name="Picture 17"/>
          <p:cNvPicPr>
            <a:picLocks noChangeAspect="1" noChangeArrowheads="1"/>
          </p:cNvPicPr>
          <p:nvPr/>
        </p:nvPicPr>
        <p:blipFill>
          <a:blip r:embed="rId3">
            <a:extLst>
              <a:ext uri="{28A0092B-C50C-407E-A947-70E740481C1C}">
                <a14:useLocalDpi xmlns:a14="http://schemas.microsoft.com/office/drawing/2010/main" val="0"/>
              </a:ext>
            </a:extLst>
          </a:blip>
          <a:srcRect l="-151" t="11507" r="9438" b="4579"/>
          <a:stretch>
            <a:fillRect/>
          </a:stretch>
        </p:blipFill>
        <p:spPr bwMode="auto">
          <a:xfrm>
            <a:off x="1295400" y="3249613"/>
            <a:ext cx="65071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8"/>
          <p:cNvPicPr>
            <a:picLocks noChangeAspect="1" noChangeArrowheads="1"/>
          </p:cNvPicPr>
          <p:nvPr/>
        </p:nvPicPr>
        <p:blipFill>
          <a:blip r:embed="rId4">
            <a:extLst>
              <a:ext uri="{28A0092B-C50C-407E-A947-70E740481C1C}">
                <a14:useLocalDpi xmlns:a14="http://schemas.microsoft.com/office/drawing/2010/main" val="0"/>
              </a:ext>
            </a:extLst>
          </a:blip>
          <a:srcRect b="16084"/>
          <a:stretch>
            <a:fillRect/>
          </a:stretch>
        </p:blipFill>
        <p:spPr bwMode="auto">
          <a:xfrm>
            <a:off x="7040563" y="3249613"/>
            <a:ext cx="2103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9"/>
          <p:cNvSpPr>
            <a:spLocks noChangeArrowheads="1"/>
          </p:cNvSpPr>
          <p:nvPr/>
        </p:nvSpPr>
        <p:spPr bwMode="auto">
          <a:xfrm>
            <a:off x="1546225" y="1711325"/>
            <a:ext cx="47085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a:latin typeface="Arial" panose="020B0604020202020204" pitchFamily="34" charset="0"/>
                <a:cs typeface="Arial" panose="020B0604020202020204" pitchFamily="34" charset="0"/>
              </a:rPr>
              <a:t>Археологічні ресурси під землею (якщо вони є) можуть зазнавати впливу через роботу машин, вібрації обладнання та видалення ґрунту, а також зміни рівня ґрунтової води.</a:t>
            </a:r>
          </a:p>
          <a:p>
            <a:pPr eaLnBrk="1" hangingPunct="1">
              <a:spcBef>
                <a:spcPts val="600"/>
              </a:spcBef>
              <a:buFont typeface="Arial" panose="020B0604020202020204" pitchFamily="34" charset="0"/>
              <a:buChar char="•"/>
            </a:pPr>
            <a:r>
              <a:rPr lang="az-Cyrl-AZ" altLang="uk-UA" sz="1400">
                <a:latin typeface="Arial" panose="020B0604020202020204" pitchFamily="34" charset="0"/>
                <a:cs typeface="Arial" panose="020B0604020202020204" pitchFamily="34" charset="0"/>
              </a:rPr>
              <a:t>Рух транспортних засобів для збору та перевезення сміття по всьому місту, в тому числі поблизу надземних та підземних залишків культурної спадщини.</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4708525"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45060" name="Rectangle 11"/>
          <p:cNvSpPr>
            <a:spLocks noChangeArrowheads="1"/>
          </p:cNvSpPr>
          <p:nvPr/>
        </p:nvSpPr>
        <p:spPr bwMode="auto">
          <a:xfrm>
            <a:off x="1546225" y="4267200"/>
            <a:ext cx="47085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Впровадження плану менеджменту культурної спадщини. </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Впровадження процедури для випадкових знахідок. </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У разі випадкової археологічної знахідки будівельні роботи тимчасово зупиняються, а компетентні органи </a:t>
            </a:r>
            <a:r>
              <a:rPr lang="az-Cyrl-AZ" altLang="uk-UA" sz="1400" dirty="0" smtClean="0">
                <a:latin typeface="Arial" panose="020B0604020202020204" pitchFamily="34" charset="0"/>
                <a:cs typeface="Arial" panose="020B0604020202020204" pitchFamily="34" charset="0"/>
              </a:rPr>
              <a:t>фіксують її, </a:t>
            </a:r>
            <a:r>
              <a:rPr lang="az-Cyrl-AZ" altLang="uk-UA" sz="1400" dirty="0">
                <a:latin typeface="Arial" panose="020B0604020202020204" pitchFamily="34" charset="0"/>
                <a:cs typeface="Arial" panose="020B0604020202020204" pitchFamily="34" charset="0"/>
              </a:rPr>
              <a:t>та </a:t>
            </a:r>
            <a:r>
              <a:rPr lang="az-Cyrl-AZ" altLang="uk-UA" sz="1400" dirty="0" smtClean="0">
                <a:latin typeface="Arial" panose="020B0604020202020204" pitchFamily="34" charset="0"/>
                <a:cs typeface="Arial" panose="020B0604020202020204" pitchFamily="34" charset="0"/>
              </a:rPr>
              <a:t>визначають </a:t>
            </a:r>
            <a:r>
              <a:rPr lang="az-Cyrl-AZ" altLang="uk-UA" sz="1400" dirty="0">
                <a:latin typeface="Arial" panose="020B0604020202020204" pitchFamily="34" charset="0"/>
                <a:cs typeface="Arial" panose="020B0604020202020204" pitchFamily="34" charset="0"/>
              </a:rPr>
              <a:t>важливість надбання.</a:t>
            </a:r>
          </a:p>
        </p:txBody>
      </p:sp>
      <p:sp>
        <p:nvSpPr>
          <p:cNvPr id="13" name="Rectangle 12">
            <a:extLst>
              <a:ext uri="{FF2B5EF4-FFF2-40B4-BE49-F238E27FC236}">
                <a16:creationId xmlns:a16="http://schemas.microsoft.com/office/drawing/2014/main" id="{6F64C1B7-A9CF-4F2C-92E1-215CF007AC54}"/>
              </a:ext>
            </a:extLst>
          </p:cNvPr>
          <p:cNvSpPr/>
          <p:nvPr/>
        </p:nvSpPr>
        <p:spPr>
          <a:xfrm>
            <a:off x="1546225" y="3765550"/>
            <a:ext cx="4708525" cy="47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45062" name="Title 6"/>
          <p:cNvSpPr>
            <a:spLocks noGrp="1" noChangeArrowheads="1"/>
          </p:cNvSpPr>
          <p:nvPr>
            <p:ph type="title"/>
          </p:nvPr>
        </p:nvSpPr>
        <p:spPr>
          <a:xfrm>
            <a:off x="2200275" y="620713"/>
            <a:ext cx="6040438" cy="1152525"/>
          </a:xfrm>
        </p:spPr>
        <p:txBody>
          <a:bodyPr/>
          <a:lstStyle/>
          <a:p>
            <a:r>
              <a:rPr lang="az-Cyrl-AZ" altLang="uk-UA" sz="2400" smtClean="0">
                <a:latin typeface="Arial" panose="020B0604020202020204" pitchFamily="34" charset="0"/>
              </a:rPr>
              <a:t>Культурна спадщина</a:t>
            </a:r>
          </a:p>
        </p:txBody>
      </p:sp>
      <p:pic>
        <p:nvPicPr>
          <p:cNvPr id="45063" name="Picture 14"/>
          <p:cNvPicPr>
            <a:picLocks noChangeAspect="1" noChangeArrowheads="1"/>
          </p:cNvPicPr>
          <p:nvPr/>
        </p:nvPicPr>
        <p:blipFill>
          <a:blip r:embed="rId3">
            <a:extLst>
              <a:ext uri="{28A0092B-C50C-407E-A947-70E740481C1C}">
                <a14:useLocalDpi xmlns:a14="http://schemas.microsoft.com/office/drawing/2010/main" val="0"/>
              </a:ext>
            </a:extLst>
          </a:blip>
          <a:srcRect l="20380" t="20200" r="-180" b="420"/>
          <a:stretch>
            <a:fillRect/>
          </a:stretch>
        </p:blipFill>
        <p:spPr bwMode="auto">
          <a:xfrm>
            <a:off x="6488113" y="4781550"/>
            <a:ext cx="26558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5"/>
          <p:cNvPicPr>
            <a:picLocks noChangeAspect="1" noChangeArrowheads="1"/>
          </p:cNvPicPr>
          <p:nvPr/>
        </p:nvPicPr>
        <p:blipFill>
          <a:blip r:embed="rId4">
            <a:extLst>
              <a:ext uri="{28A0092B-C50C-407E-A947-70E740481C1C}">
                <a14:useLocalDpi xmlns:a14="http://schemas.microsoft.com/office/drawing/2010/main" val="0"/>
              </a:ext>
            </a:extLst>
          </a:blip>
          <a:srcRect l="7201" t="797" r="20177"/>
          <a:stretch>
            <a:fillRect/>
          </a:stretch>
        </p:blipFill>
        <p:spPr bwMode="auto">
          <a:xfrm>
            <a:off x="6488113" y="2065338"/>
            <a:ext cx="2649537"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6"/>
          <p:cNvPicPr>
            <a:picLocks noChangeAspect="1" noChangeArrowheads="1"/>
          </p:cNvPicPr>
          <p:nvPr/>
        </p:nvPicPr>
        <p:blipFill>
          <a:blip r:embed="rId5">
            <a:extLst>
              <a:ext uri="{28A0092B-C50C-407E-A947-70E740481C1C}">
                <a14:useLocalDpi xmlns:a14="http://schemas.microsoft.com/office/drawing/2010/main" val="0"/>
              </a:ext>
            </a:extLst>
          </a:blip>
          <a:srcRect l="34933" t="47105" r="14445"/>
          <a:stretch>
            <a:fillRect/>
          </a:stretch>
        </p:blipFill>
        <p:spPr bwMode="auto">
          <a:xfrm>
            <a:off x="6488113" y="0"/>
            <a:ext cx="264953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7"/>
          <p:cNvPicPr>
            <a:picLocks noChangeAspect="1" noChangeArrowheads="1"/>
          </p:cNvPicPr>
          <p:nvPr/>
        </p:nvPicPr>
        <p:blipFill>
          <a:blip r:embed="rId6">
            <a:extLst>
              <a:ext uri="{28A0092B-C50C-407E-A947-70E740481C1C}">
                <a14:useLocalDpi xmlns:a14="http://schemas.microsoft.com/office/drawing/2010/main" val="0"/>
              </a:ext>
            </a:extLst>
          </a:blip>
          <a:srcRect l="14063" t="-543" r="13901" b="2454"/>
          <a:stretch>
            <a:fillRect/>
          </a:stretch>
        </p:blipFill>
        <p:spPr bwMode="auto">
          <a:xfrm>
            <a:off x="6488113" y="2062163"/>
            <a:ext cx="265588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8"/>
          <p:cNvPicPr>
            <a:picLocks noChangeAspect="1" noChangeArrowheads="1"/>
          </p:cNvPicPr>
          <p:nvPr/>
        </p:nvPicPr>
        <p:blipFill>
          <a:blip r:embed="rId7">
            <a:extLst>
              <a:ext uri="{28A0092B-C50C-407E-A947-70E740481C1C}">
                <a14:useLocalDpi xmlns:a14="http://schemas.microsoft.com/office/drawing/2010/main" val="0"/>
              </a:ext>
            </a:extLst>
          </a:blip>
          <a:srcRect l="2150" t="-198" r="1933" b="198"/>
          <a:stretch>
            <a:fillRect/>
          </a:stretch>
        </p:blipFill>
        <p:spPr bwMode="auto">
          <a:xfrm>
            <a:off x="6488113" y="4762500"/>
            <a:ext cx="265588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9"/>
          <p:cNvPicPr>
            <a:picLocks noChangeAspect="1" noChangeArrowheads="1"/>
          </p:cNvPicPr>
          <p:nvPr/>
        </p:nvPicPr>
        <p:blipFill>
          <a:blip r:embed="rId8">
            <a:extLst>
              <a:ext uri="{28A0092B-C50C-407E-A947-70E740481C1C}">
                <a14:useLocalDpi xmlns:a14="http://schemas.microsoft.com/office/drawing/2010/main" val="0"/>
              </a:ext>
            </a:extLst>
          </a:blip>
          <a:srcRect l="1277" t="2" r="10635" b="-1591"/>
          <a:stretch>
            <a:fillRect/>
          </a:stretch>
        </p:blipFill>
        <p:spPr bwMode="auto">
          <a:xfrm>
            <a:off x="6481763" y="-6350"/>
            <a:ext cx="26558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1546225" y="1711325"/>
            <a:ext cx="70866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Будівельна техніка та роботи матимуть вплив на </a:t>
            </a:r>
            <a:r>
              <a:rPr lang="az-Cyrl-AZ" altLang="uk-UA" sz="1400" dirty="0" smtClean="0">
                <a:latin typeface="Arial" panose="020B0604020202020204" pitchFamily="34" charset="0"/>
                <a:cs typeface="Arial" panose="020B0604020202020204" pitchFamily="34" charset="0"/>
              </a:rPr>
              <a:t>навколишні </a:t>
            </a:r>
            <a:r>
              <a:rPr lang="az-Cyrl-AZ" altLang="uk-UA" sz="1400" dirty="0">
                <a:latin typeface="Arial" panose="020B0604020202020204" pitchFamily="34" charset="0"/>
                <a:cs typeface="Arial" panose="020B0604020202020204" pitchFamily="34" charset="0"/>
              </a:rPr>
              <a:t>краєвиди, але це буде лише під час будівництва.</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Закриття та </a:t>
            </a:r>
            <a:r>
              <a:rPr lang="az-Cyrl-AZ" altLang="uk-UA" sz="1400" dirty="0" smtClean="0">
                <a:latin typeface="Arial" panose="020B0604020202020204" pitchFamily="34" charset="0"/>
                <a:cs typeface="Arial" panose="020B0604020202020204" pitchFamily="34" charset="0"/>
              </a:rPr>
              <a:t>рекультивація діючого полігону </a:t>
            </a:r>
            <a:r>
              <a:rPr lang="az-Cyrl-AZ" altLang="uk-UA" sz="1400" dirty="0">
                <a:latin typeface="Arial" panose="020B0604020202020204" pitchFamily="34" charset="0"/>
                <a:cs typeface="Arial" panose="020B0604020202020204" pitchFamily="34" charset="0"/>
              </a:rPr>
              <a:t>призведе до покращення візуального сприйняття.</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7086600"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47108" name="Rectangle 11"/>
          <p:cNvSpPr>
            <a:spLocks noChangeArrowheads="1"/>
          </p:cNvSpPr>
          <p:nvPr/>
        </p:nvSpPr>
        <p:spPr bwMode="auto">
          <a:xfrm>
            <a:off x="1546225" y="5227638"/>
            <a:ext cx="73231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Впровадження плану менеджменту ландшафту.</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Нові дерева та чагарники/кущі, які планується висадити навколо запропонованого полігону та </a:t>
            </a:r>
            <a:r>
              <a:rPr lang="az-Cyrl-AZ" altLang="uk-UA" sz="1400" dirty="0" smtClean="0">
                <a:latin typeface="Arial" panose="020B0604020202020204" pitchFamily="34" charset="0"/>
                <a:cs typeface="Arial" panose="020B0604020202020204" pitchFamily="34" charset="0"/>
              </a:rPr>
              <a:t>комплексу </a:t>
            </a:r>
            <a:r>
              <a:rPr lang="az-Cyrl-AZ" altLang="uk-UA" sz="1400" dirty="0">
                <a:latin typeface="Arial" panose="020B0604020202020204" pitchFamily="34" charset="0"/>
                <a:cs typeface="Arial" panose="020B0604020202020204" pitchFamily="34" charset="0"/>
              </a:rPr>
              <a:t>БМО забезпечить </a:t>
            </a:r>
            <a:r>
              <a:rPr lang="az-Cyrl-AZ" altLang="uk-UA" sz="1400" dirty="0" smtClean="0">
                <a:latin typeface="Arial" panose="020B0604020202020204" pitchFamily="34" charset="0"/>
                <a:cs typeface="Arial" panose="020B0604020202020204" pitchFamily="34" charset="0"/>
              </a:rPr>
              <a:t>візуальний </a:t>
            </a:r>
            <a:r>
              <a:rPr lang="az-Cyrl-AZ" altLang="uk-UA" sz="1400" dirty="0">
                <a:latin typeface="Arial" panose="020B0604020202020204" pitchFamily="34" charset="0"/>
                <a:cs typeface="Arial" panose="020B0604020202020204" pitchFamily="34" charset="0"/>
              </a:rPr>
              <a:t>екран для цих ділянок. </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Регулярна пересипка ґрунтом нового полігону для мінімізації переміщення вітром легкого сміття та </a:t>
            </a:r>
            <a:r>
              <a:rPr lang="az-Cyrl-AZ" altLang="uk-UA" sz="1400" dirty="0" smtClean="0">
                <a:latin typeface="Arial" panose="020B0604020202020204" pitchFamily="34" charset="0"/>
                <a:cs typeface="Arial" panose="020B0604020202020204" pitchFamily="34" charset="0"/>
              </a:rPr>
              <a:t>пилу </a:t>
            </a:r>
            <a:r>
              <a:rPr lang="az-Cyrl-AZ" altLang="uk-UA" sz="1400" dirty="0">
                <a:latin typeface="Arial" panose="020B0604020202020204" pitchFamily="34" charset="0"/>
                <a:cs typeface="Arial" panose="020B0604020202020204" pitchFamily="34" charset="0"/>
              </a:rPr>
              <a:t>та зменшення неприємного вигляду </a:t>
            </a:r>
            <a:r>
              <a:rPr lang="az-Cyrl-AZ" altLang="uk-UA" sz="1400" dirty="0" smtClean="0">
                <a:latin typeface="Arial" panose="020B0604020202020204" pitchFamily="34" charset="0"/>
                <a:cs typeface="Arial" panose="020B0604020202020204" pitchFamily="34" charset="0"/>
              </a:rPr>
              <a:t>полігону.</a:t>
            </a:r>
            <a:endParaRPr lang="az-Cyrl-AZ" altLang="uk-UA" sz="14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F64C1B7-A9CF-4F2C-92E1-215CF007AC54}"/>
              </a:ext>
            </a:extLst>
          </p:cNvPr>
          <p:cNvSpPr/>
          <p:nvPr/>
        </p:nvSpPr>
        <p:spPr>
          <a:xfrm>
            <a:off x="1546225" y="4725988"/>
            <a:ext cx="7086600" cy="481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47110" name="Title 6"/>
          <p:cNvSpPr>
            <a:spLocks noGrp="1" noChangeArrowheads="1"/>
          </p:cNvSpPr>
          <p:nvPr>
            <p:ph type="title"/>
          </p:nvPr>
        </p:nvSpPr>
        <p:spPr>
          <a:xfrm>
            <a:off x="2200275" y="620713"/>
            <a:ext cx="6040438" cy="1152525"/>
          </a:xfrm>
        </p:spPr>
        <p:txBody>
          <a:bodyPr/>
          <a:lstStyle/>
          <a:p>
            <a:r>
              <a:rPr lang="az-Cyrl-AZ" altLang="uk-UA" sz="2400" smtClean="0">
                <a:latin typeface="Arial" panose="020B0604020202020204" pitchFamily="34" charset="0"/>
              </a:rPr>
              <a:t>Ландшафт та  зовнішній вигляд</a:t>
            </a:r>
          </a:p>
        </p:txBody>
      </p:sp>
      <p:pic>
        <p:nvPicPr>
          <p:cNvPr id="47111" name="Picture 8"/>
          <p:cNvPicPr>
            <a:picLocks noChangeAspect="1" noChangeArrowheads="1"/>
          </p:cNvPicPr>
          <p:nvPr/>
        </p:nvPicPr>
        <p:blipFill>
          <a:blip r:embed="rId3">
            <a:extLst>
              <a:ext uri="{28A0092B-C50C-407E-A947-70E740481C1C}">
                <a14:useLocalDpi xmlns:a14="http://schemas.microsoft.com/office/drawing/2010/main" val="0"/>
              </a:ext>
            </a:extLst>
          </a:blip>
          <a:srcRect r="999"/>
          <a:stretch>
            <a:fillRect/>
          </a:stretch>
        </p:blipFill>
        <p:spPr bwMode="auto">
          <a:xfrm>
            <a:off x="1292225" y="2795588"/>
            <a:ext cx="78517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7"/>
          <p:cNvSpPr txBox="1">
            <a:spLocks noChangeArrowheads="1"/>
          </p:cNvSpPr>
          <p:nvPr/>
        </p:nvSpPr>
        <p:spPr bwMode="auto">
          <a:xfrm>
            <a:off x="1546225" y="3392488"/>
            <a:ext cx="4854575" cy="73866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1200"/>
              </a:spcBef>
              <a:spcAft>
                <a:spcPts val="1200"/>
              </a:spcAft>
            </a:pPr>
            <a:r>
              <a:rPr lang="az-Cyrl-AZ" altLang="uk-UA" sz="1600" b="1" dirty="0">
                <a:solidFill>
                  <a:schemeClr val="tx2"/>
                </a:solidFill>
                <a:latin typeface="Arial" panose="020B0604020202020204" pitchFamily="34" charset="0"/>
                <a:cs typeface="Arial" panose="020B0604020202020204" pitchFamily="34" charset="0"/>
              </a:rPr>
              <a:t>Моніторинг</a:t>
            </a:r>
            <a:r>
              <a:rPr lang="en-GB" altLang="uk-UA" sz="1600" b="1" dirty="0">
                <a:solidFill>
                  <a:schemeClr val="tx2"/>
                </a:solidFill>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Відбір</a:t>
            </a:r>
            <a:r>
              <a:rPr lang="ru-RU" altLang="uk-UA" sz="1300" dirty="0">
                <a:latin typeface="Arial" panose="020B0604020202020204" pitchFamily="34" charset="0"/>
                <a:cs typeface="Arial" panose="020B0604020202020204" pitchFamily="34" charset="0"/>
              </a:rPr>
              <a:t> проб </a:t>
            </a:r>
            <a:r>
              <a:rPr lang="ru-RU" altLang="uk-UA" sz="1300" dirty="0" err="1">
                <a:latin typeface="Arial" panose="020B0604020202020204" pitchFamily="34" charset="0"/>
                <a:cs typeface="Arial" panose="020B0604020202020204" pitchFamily="34" charset="0"/>
              </a:rPr>
              <a:t>якості</a:t>
            </a:r>
            <a:r>
              <a:rPr lang="ru-RU" altLang="uk-UA" sz="1300" dirty="0">
                <a:latin typeface="Arial" panose="020B0604020202020204" pitchFamily="34" charset="0"/>
                <a:cs typeface="Arial" panose="020B0604020202020204" pitchFamily="34" charset="0"/>
              </a:rPr>
              <a:t> води </a:t>
            </a:r>
            <a:r>
              <a:rPr lang="ru-RU" altLang="uk-UA" sz="1300" dirty="0" err="1" smtClean="0">
                <a:latin typeface="Arial" panose="020B0604020202020204" pitchFamily="34" charset="0"/>
                <a:cs typeface="Arial" panose="020B0604020202020204" pitchFamily="34" charset="0"/>
              </a:rPr>
              <a:t>зі</a:t>
            </a:r>
            <a:r>
              <a:rPr lang="ru-RU" altLang="uk-UA" sz="1300" dirty="0" smtClean="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ставків</a:t>
            </a:r>
            <a:r>
              <a:rPr lang="ru-RU" altLang="uk-UA" sz="1300" dirty="0" smtClean="0">
                <a:latin typeface="Arial" panose="020B0604020202020204" pitchFamily="34" charset="0"/>
                <a:cs typeface="Arial" panose="020B0604020202020204" pitchFamily="34" charset="0"/>
              </a:rPr>
              <a:t> </a:t>
            </a:r>
            <a:r>
              <a:rPr lang="ru-RU" altLang="uk-UA" sz="1300" dirty="0">
                <a:latin typeface="Arial" panose="020B0604020202020204" pitchFamily="34" charset="0"/>
                <a:cs typeface="Arial" panose="020B0604020202020204" pitchFamily="34" charset="0"/>
              </a:rPr>
              <a:t>з </a:t>
            </a:r>
            <a:r>
              <a:rPr lang="ru-RU" altLang="uk-UA" sz="1300" dirty="0" err="1" smtClean="0">
                <a:latin typeface="Arial" panose="020B0604020202020204" pitchFamily="34" charset="0"/>
                <a:cs typeface="Arial" panose="020B0604020202020204" pitchFamily="34" charset="0"/>
              </a:rPr>
              <a:t>фільтратом</a:t>
            </a:r>
            <a:r>
              <a:rPr lang="ru-RU" altLang="uk-UA" sz="1300" dirty="0" smtClean="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зі</a:t>
            </a:r>
            <a:r>
              <a:rPr lang="ru-RU" altLang="uk-UA" sz="1300" dirty="0" smtClean="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струмка</a:t>
            </a:r>
            <a:r>
              <a:rPr lang="ru-RU" altLang="uk-UA" sz="1300" dirty="0">
                <a:latin typeface="Arial" panose="020B0604020202020204" pitchFamily="34" charset="0"/>
                <a:cs typeface="Arial" panose="020B0604020202020204" pitchFamily="34" charset="0"/>
              </a:rPr>
              <a:t> без </a:t>
            </a:r>
            <a:r>
              <a:rPr lang="ru-RU" altLang="uk-UA" sz="1300" dirty="0" err="1">
                <a:latin typeface="Arial" panose="020B0604020202020204" pitchFamily="34" charset="0"/>
                <a:cs typeface="Arial" panose="020B0604020202020204" pitchFamily="34" charset="0"/>
              </a:rPr>
              <a:t>назви</a:t>
            </a:r>
            <a:r>
              <a:rPr lang="ru-RU" altLang="uk-UA" sz="1300" dirty="0">
                <a:latin typeface="Arial" panose="020B0604020202020204" pitchFamily="34" charset="0"/>
                <a:cs typeface="Arial" panose="020B0604020202020204" pitchFamily="34" charset="0"/>
              </a:rPr>
              <a:t> та </a:t>
            </a:r>
            <a:r>
              <a:rPr lang="ru-RU" altLang="uk-UA" sz="1300" dirty="0" err="1">
                <a:latin typeface="Arial" panose="020B0604020202020204" pitchFamily="34" charset="0"/>
                <a:cs typeface="Arial" panose="020B0604020202020204" pitchFamily="34" charset="0"/>
              </a:rPr>
              <a:t>колодязів</a:t>
            </a:r>
            <a:r>
              <a:rPr lang="ru-RU" altLang="uk-UA" sz="1300" dirty="0">
                <a:latin typeface="Arial" panose="020B0604020202020204" pitchFamily="34" charset="0"/>
                <a:cs typeface="Arial" panose="020B0604020202020204" pitchFamily="34" charset="0"/>
              </a:rPr>
              <a:t> </a:t>
            </a:r>
            <a:r>
              <a:rPr lang="ru-RU" altLang="uk-UA" sz="1300" dirty="0" err="1">
                <a:latin typeface="Arial" panose="020B0604020202020204" pitchFamily="34" charset="0"/>
                <a:cs typeface="Arial" panose="020B0604020202020204" pitchFamily="34" charset="0"/>
              </a:rPr>
              <a:t>біля</a:t>
            </a:r>
            <a:r>
              <a:rPr lang="ru-RU" altLang="uk-UA" sz="1300" dirty="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діючого</a:t>
            </a:r>
            <a:r>
              <a:rPr lang="ru-RU" altLang="uk-UA" sz="1300" dirty="0" smtClean="0">
                <a:latin typeface="Arial" panose="020B0604020202020204" pitchFamily="34" charset="0"/>
                <a:cs typeface="Arial" panose="020B0604020202020204" pitchFamily="34" charset="0"/>
              </a:rPr>
              <a:t> </a:t>
            </a:r>
            <a:r>
              <a:rPr lang="ru-RU" altLang="uk-UA" sz="1300" dirty="0" err="1" smtClean="0">
                <a:latin typeface="Arial" panose="020B0604020202020204" pitchFamily="34" charset="0"/>
                <a:cs typeface="Arial" panose="020B0604020202020204" pitchFamily="34" charset="0"/>
              </a:rPr>
              <a:t>полігону</a:t>
            </a:r>
            <a:r>
              <a:rPr lang="ru-RU" altLang="uk-UA" sz="1300" dirty="0" smtClean="0">
                <a:latin typeface="Arial" panose="020B0604020202020204" pitchFamily="34" charset="0"/>
                <a:cs typeface="Arial" panose="020B0604020202020204" pitchFamily="34" charset="0"/>
              </a:rPr>
              <a:t>, нового </a:t>
            </a:r>
            <a:r>
              <a:rPr lang="ru-RU" altLang="uk-UA" sz="1300" dirty="0" err="1">
                <a:latin typeface="Arial" panose="020B0604020202020204" pitchFamily="34" charset="0"/>
                <a:cs typeface="Arial" panose="020B0604020202020204" pitchFamily="34" charset="0"/>
              </a:rPr>
              <a:t>полігону</a:t>
            </a:r>
            <a:r>
              <a:rPr lang="ru-RU" altLang="uk-UA" sz="1300" dirty="0">
                <a:latin typeface="Arial" panose="020B0604020202020204" pitchFamily="34" charset="0"/>
                <a:cs typeface="Arial" panose="020B0604020202020204" pitchFamily="34" charset="0"/>
              </a:rPr>
              <a:t> та </a:t>
            </a:r>
            <a:r>
              <a:rPr lang="ru-RU" altLang="uk-UA" sz="1300" dirty="0" smtClean="0">
                <a:latin typeface="Arial" panose="020B0604020202020204" pitchFamily="34" charset="0"/>
                <a:cs typeface="Arial" panose="020B0604020202020204" pitchFamily="34" charset="0"/>
              </a:rPr>
              <a:t>комплексу </a:t>
            </a:r>
            <a:r>
              <a:rPr lang="ru-RU" altLang="uk-UA" sz="1300" dirty="0">
                <a:latin typeface="Arial" panose="020B0604020202020204" pitchFamily="34" charset="0"/>
                <a:cs typeface="Arial" panose="020B0604020202020204" pitchFamily="34" charset="0"/>
              </a:rPr>
              <a:t>БМО. </a:t>
            </a:r>
          </a:p>
        </p:txBody>
      </p:sp>
      <p:sp>
        <p:nvSpPr>
          <p:cNvPr id="10" name="Rectangle 9">
            <a:extLst>
              <a:ext uri="{FF2B5EF4-FFF2-40B4-BE49-F238E27FC236}">
                <a16:creationId xmlns:a16="http://schemas.microsoft.com/office/drawing/2014/main" id="{2B37AF00-5144-4B28-8189-0F758FEB4FC9}"/>
              </a:ext>
            </a:extLst>
          </p:cNvPr>
          <p:cNvSpPr/>
          <p:nvPr/>
        </p:nvSpPr>
        <p:spPr>
          <a:xfrm>
            <a:off x="1546225" y="1939925"/>
            <a:ext cx="4941888" cy="1568450"/>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az-Cyrl-AZ" sz="1200" dirty="0">
                <a:latin typeface="Arial" panose="020B0604020202020204" pitchFamily="34" charset="0"/>
                <a:cs typeface="Arial" panose="020B0604020202020204" pitchFamily="34" charset="0"/>
              </a:rPr>
              <a:t>Можливе забруднення безіменного струмка, водно-болотних угідь </a:t>
            </a:r>
            <a:r>
              <a:rPr lang="az-Cyrl-AZ" sz="1200" dirty="0" smtClean="0">
                <a:latin typeface="Arial" panose="020B0604020202020204" pitchFamily="34" charset="0"/>
                <a:cs typeface="Arial" panose="020B0604020202020204" pitchFamily="34" charset="0"/>
              </a:rPr>
              <a:t>та </a:t>
            </a:r>
            <a:r>
              <a:rPr lang="az-Cyrl-AZ" sz="1200" dirty="0">
                <a:latin typeface="Arial" panose="020B0604020202020204" pitchFamily="34" charset="0"/>
                <a:cs typeface="Arial" panose="020B0604020202020204" pitchFamily="34" charset="0"/>
              </a:rPr>
              <a:t>ґрунтових вод від </a:t>
            </a:r>
            <a:r>
              <a:rPr lang="az-Cyrl-AZ" sz="1200" dirty="0" smtClean="0">
                <a:latin typeface="Arial" panose="020B0604020202020204" pitchFamily="34" charset="0"/>
                <a:cs typeface="Arial" panose="020B0604020202020204" pitchFamily="34" charset="0"/>
              </a:rPr>
              <a:t>виносу </a:t>
            </a:r>
            <a:r>
              <a:rPr lang="az-Cyrl-AZ" sz="1200" dirty="0">
                <a:latin typeface="Arial" panose="020B0604020202020204" pitchFamily="34" charset="0"/>
                <a:cs typeface="Arial" panose="020B0604020202020204" pitchFamily="34" charset="0"/>
              </a:rPr>
              <a:t>раніше забруднених ґрунтів/викопаних матеріалів. </a:t>
            </a:r>
          </a:p>
          <a:p>
            <a:pPr marL="285750" indent="-285750" eaLnBrk="1" fontAlgn="auto" hangingPunct="1">
              <a:spcBef>
                <a:spcPts val="0"/>
              </a:spcBef>
              <a:spcAft>
                <a:spcPts val="0"/>
              </a:spcAft>
              <a:buFont typeface="Arial" panose="020B0604020202020204" pitchFamily="34" charset="0"/>
              <a:buChar char="•"/>
              <a:defRPr/>
            </a:pPr>
            <a:r>
              <a:rPr lang="az-Cyrl-AZ" sz="1200" dirty="0">
                <a:latin typeface="Arial" panose="020B0604020202020204" pitchFamily="34" charset="0"/>
                <a:cs typeface="Arial" panose="020B0604020202020204" pitchFamily="34" charset="0"/>
              </a:rPr>
              <a:t>Ризик витоку/розливу нафтопродуктів та/або мастила з машин та транспортних засобів. </a:t>
            </a:r>
          </a:p>
          <a:p>
            <a:pPr marL="285750" indent="-285750" eaLnBrk="1" fontAlgn="auto" hangingPunct="1">
              <a:spcBef>
                <a:spcPts val="0"/>
              </a:spcBef>
              <a:spcAft>
                <a:spcPts val="0"/>
              </a:spcAft>
              <a:buFont typeface="Arial" panose="020B0604020202020204" pitchFamily="34" charset="0"/>
              <a:buChar char="•"/>
              <a:defRPr/>
            </a:pPr>
            <a:r>
              <a:rPr lang="az-Cyrl-AZ" sz="1200" dirty="0">
                <a:latin typeface="Arial" panose="020B0604020202020204" pitchFamily="34" charset="0"/>
                <a:cs typeface="Arial" panose="020B0604020202020204" pitchFamily="34" charset="0"/>
              </a:rPr>
              <a:t>Зменшення неконтрольованого викиду води в місцеві поверхневі та ґрунтові води.</a:t>
            </a:r>
          </a:p>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425575"/>
            <a:ext cx="4708525"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49157" name="Rectangle 11"/>
          <p:cNvSpPr>
            <a:spLocks noChangeArrowheads="1"/>
          </p:cNvSpPr>
          <p:nvPr/>
        </p:nvSpPr>
        <p:spPr bwMode="auto">
          <a:xfrm>
            <a:off x="1546225" y="5005388"/>
            <a:ext cx="48545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az-Cyrl-AZ" altLang="uk-UA" sz="1200" dirty="0">
                <a:latin typeface="Arial" panose="020B0604020202020204" pitchFamily="34" charset="0"/>
                <a:cs typeface="Arial" panose="020B0604020202020204" pitchFamily="34" charset="0"/>
              </a:rPr>
              <a:t>Профілактичні заходи для уникнення потрапляння відходів та </a:t>
            </a:r>
            <a:r>
              <a:rPr lang="az-Cyrl-AZ" altLang="uk-UA" sz="1200" dirty="0" smtClean="0">
                <a:latin typeface="Arial" panose="020B0604020202020204" pitchFamily="34" charset="0"/>
                <a:cs typeface="Arial" panose="020B0604020202020204" pitchFamily="34" charset="0"/>
              </a:rPr>
              <a:t>фільтрату у грунт. </a:t>
            </a:r>
            <a:endParaRPr lang="az-Cyrl-AZ" altLang="uk-UA" sz="1200"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az-Cyrl-AZ" altLang="uk-UA" sz="1200" dirty="0">
                <a:latin typeface="Arial" panose="020B0604020202020204" pitchFamily="34" charset="0"/>
                <a:cs typeface="Arial" panose="020B0604020202020204" pitchFamily="34" charset="0"/>
              </a:rPr>
              <a:t>Перевірка та видалення забруднених ґрунтів/викопаного матеріалу.</a:t>
            </a:r>
          </a:p>
          <a:p>
            <a:pPr eaLnBrk="1" hangingPunct="1">
              <a:buFont typeface="Arial" panose="020B0604020202020204" pitchFamily="34" charset="0"/>
              <a:buChar char="•"/>
            </a:pPr>
            <a:r>
              <a:rPr lang="az-Cyrl-AZ" altLang="uk-UA" sz="1200" dirty="0">
                <a:latin typeface="Arial" panose="020B0604020202020204" pitchFamily="34" charset="0"/>
                <a:cs typeface="Arial" panose="020B0604020202020204" pitchFamily="34" charset="0"/>
              </a:rPr>
              <a:t>Процедури запобігання впливу витоків нафтопродуктів  та/або мастильних речовин на поверхневі та ґрунтові води.</a:t>
            </a:r>
          </a:p>
          <a:p>
            <a:pPr eaLnBrk="1" hangingPunct="1">
              <a:buFont typeface="Arial" panose="020B0604020202020204" pitchFamily="34" charset="0"/>
              <a:buChar char="•"/>
            </a:pPr>
            <a:r>
              <a:rPr lang="az-Cyrl-AZ" altLang="uk-UA" sz="1200" dirty="0">
                <a:latin typeface="Arial" panose="020B0604020202020204" pitchFamily="34" charset="0"/>
                <a:cs typeface="Arial" panose="020B0604020202020204" pitchFamily="34" charset="0"/>
              </a:rPr>
              <a:t>Система управління та очищення </a:t>
            </a:r>
            <a:r>
              <a:rPr lang="az-Cyrl-AZ" altLang="uk-UA" sz="1200" dirty="0" smtClean="0">
                <a:latin typeface="Arial" panose="020B0604020202020204" pitchFamily="34" charset="0"/>
                <a:cs typeface="Arial" panose="020B0604020202020204" pitchFamily="34" charset="0"/>
              </a:rPr>
              <a:t>фільтрату </a:t>
            </a:r>
            <a:r>
              <a:rPr lang="az-Cyrl-AZ" altLang="uk-UA" sz="1200" dirty="0">
                <a:latin typeface="Arial" panose="020B0604020202020204" pitchFamily="34" charset="0"/>
                <a:cs typeface="Arial" panose="020B0604020202020204" pitchFamily="34" charset="0"/>
              </a:rPr>
              <a:t>упередить </a:t>
            </a:r>
            <a:r>
              <a:rPr lang="az-Cyrl-AZ" altLang="uk-UA" sz="1200" dirty="0" smtClean="0">
                <a:latin typeface="Arial" panose="020B0604020202020204" pitchFamily="34" charset="0"/>
                <a:cs typeface="Arial" panose="020B0604020202020204" pitchFamily="34" charset="0"/>
              </a:rPr>
              <a:t>витік </a:t>
            </a:r>
            <a:r>
              <a:rPr lang="az-Cyrl-AZ" altLang="uk-UA" sz="1200" dirty="0">
                <a:latin typeface="Arial" panose="020B0604020202020204" pitchFamily="34" charset="0"/>
                <a:cs typeface="Arial" panose="020B0604020202020204" pitchFamily="34" charset="0"/>
              </a:rPr>
              <a:t>фільтрату та забруднених ґрунтів на </a:t>
            </a:r>
            <a:r>
              <a:rPr lang="az-Cyrl-AZ" altLang="uk-UA" sz="1200" dirty="0" smtClean="0">
                <a:latin typeface="Arial" panose="020B0604020202020204" pitchFamily="34" charset="0"/>
                <a:cs typeface="Arial" panose="020B0604020202020204" pitchFamily="34" charset="0"/>
              </a:rPr>
              <a:t>новому полігоні</a:t>
            </a:r>
            <a:endParaRPr lang="az-Cyrl-AZ" altLang="uk-UA" sz="1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F64C1B7-A9CF-4F2C-92E1-215CF007AC54}"/>
              </a:ext>
            </a:extLst>
          </p:cNvPr>
          <p:cNvSpPr/>
          <p:nvPr/>
        </p:nvSpPr>
        <p:spPr>
          <a:xfrm>
            <a:off x="1546225" y="4503738"/>
            <a:ext cx="4708525" cy="47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49159" name="Title 6"/>
          <p:cNvSpPr>
            <a:spLocks noGrp="1" noChangeArrowheads="1"/>
          </p:cNvSpPr>
          <p:nvPr>
            <p:ph type="title"/>
          </p:nvPr>
        </p:nvSpPr>
        <p:spPr>
          <a:xfrm>
            <a:off x="2200275" y="620713"/>
            <a:ext cx="4200525" cy="1152525"/>
          </a:xfrm>
        </p:spPr>
        <p:txBody>
          <a:bodyPr/>
          <a:lstStyle/>
          <a:p>
            <a:r>
              <a:rPr lang="ru-RU" altLang="uk-UA" sz="2400" smtClean="0">
                <a:latin typeface="Arial" panose="020B0604020202020204" pitchFamily="34" charset="0"/>
              </a:rPr>
              <a:t>Поверхневі води, Геологія та Гідрогеологія</a:t>
            </a:r>
          </a:p>
        </p:txBody>
      </p:sp>
      <p:pic>
        <p:nvPicPr>
          <p:cNvPr id="49160" name="Picture 14"/>
          <p:cNvPicPr>
            <a:picLocks noChangeAspect="1" noChangeArrowheads="1"/>
          </p:cNvPicPr>
          <p:nvPr/>
        </p:nvPicPr>
        <p:blipFill>
          <a:blip r:embed="rId3">
            <a:extLst>
              <a:ext uri="{28A0092B-C50C-407E-A947-70E740481C1C}">
                <a14:useLocalDpi xmlns:a14="http://schemas.microsoft.com/office/drawing/2010/main" val="0"/>
              </a:ext>
            </a:extLst>
          </a:blip>
          <a:srcRect l="20380" t="20200" r="-180" b="420"/>
          <a:stretch>
            <a:fillRect/>
          </a:stretch>
        </p:blipFill>
        <p:spPr bwMode="auto">
          <a:xfrm>
            <a:off x="6488113" y="4781550"/>
            <a:ext cx="26558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5"/>
          <p:cNvPicPr>
            <a:picLocks noChangeAspect="1" noChangeArrowheads="1"/>
          </p:cNvPicPr>
          <p:nvPr/>
        </p:nvPicPr>
        <p:blipFill>
          <a:blip r:embed="rId4">
            <a:extLst>
              <a:ext uri="{28A0092B-C50C-407E-A947-70E740481C1C}">
                <a14:useLocalDpi xmlns:a14="http://schemas.microsoft.com/office/drawing/2010/main" val="0"/>
              </a:ext>
            </a:extLst>
          </a:blip>
          <a:srcRect l="7201" t="797" r="20177"/>
          <a:stretch>
            <a:fillRect/>
          </a:stretch>
        </p:blipFill>
        <p:spPr bwMode="auto">
          <a:xfrm>
            <a:off x="6488113" y="2065338"/>
            <a:ext cx="2649537"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6"/>
          <p:cNvPicPr>
            <a:picLocks noChangeAspect="1" noChangeArrowheads="1"/>
          </p:cNvPicPr>
          <p:nvPr/>
        </p:nvPicPr>
        <p:blipFill>
          <a:blip r:embed="rId5">
            <a:extLst>
              <a:ext uri="{28A0092B-C50C-407E-A947-70E740481C1C}">
                <a14:useLocalDpi xmlns:a14="http://schemas.microsoft.com/office/drawing/2010/main" val="0"/>
              </a:ext>
            </a:extLst>
          </a:blip>
          <a:srcRect l="34933" t="47105" r="14445"/>
          <a:stretch>
            <a:fillRect/>
          </a:stretch>
        </p:blipFill>
        <p:spPr bwMode="auto">
          <a:xfrm>
            <a:off x="6488113" y="0"/>
            <a:ext cx="264953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Рисунок 4"/>
          <p:cNvPicPr>
            <a:picLocks noChangeAspect="1" noChangeArrowheads="1"/>
          </p:cNvPicPr>
          <p:nvPr/>
        </p:nvPicPr>
        <p:blipFill>
          <a:blip r:embed="rId6">
            <a:extLst>
              <a:ext uri="{28A0092B-C50C-407E-A947-70E740481C1C}">
                <a14:useLocalDpi xmlns:a14="http://schemas.microsoft.com/office/drawing/2010/main" val="0"/>
              </a:ext>
            </a:extLst>
          </a:blip>
          <a:srcRect l="22716" t="-806" r="25850" b="806"/>
          <a:stretch>
            <a:fillRect/>
          </a:stretch>
        </p:blipFill>
        <p:spPr bwMode="auto">
          <a:xfrm>
            <a:off x="6481763" y="2076450"/>
            <a:ext cx="266223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8"/>
          <p:cNvPicPr>
            <a:picLocks noChangeAspect="1" noChangeArrowheads="1"/>
          </p:cNvPicPr>
          <p:nvPr/>
        </p:nvPicPr>
        <p:blipFill>
          <a:blip r:embed="rId7">
            <a:extLst>
              <a:ext uri="{28A0092B-C50C-407E-A947-70E740481C1C}">
                <a14:useLocalDpi xmlns:a14="http://schemas.microsoft.com/office/drawing/2010/main" val="0"/>
              </a:ext>
            </a:extLst>
          </a:blip>
          <a:srcRect t="26097" b="14816"/>
          <a:stretch>
            <a:fillRect/>
          </a:stretch>
        </p:blipFill>
        <p:spPr bwMode="auto">
          <a:xfrm>
            <a:off x="6481763" y="0"/>
            <a:ext cx="264953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9"/>
          <p:cNvPicPr>
            <a:picLocks noChangeAspect="1" noChangeArrowheads="1"/>
          </p:cNvPicPr>
          <p:nvPr/>
        </p:nvPicPr>
        <p:blipFill>
          <a:blip r:embed="rId8">
            <a:extLst>
              <a:ext uri="{28A0092B-C50C-407E-A947-70E740481C1C}">
                <a14:useLocalDpi xmlns:a14="http://schemas.microsoft.com/office/drawing/2010/main" val="0"/>
              </a:ext>
            </a:extLst>
          </a:blip>
          <a:srcRect l="18285" t="25664" r="28423" b="43063"/>
          <a:stretch>
            <a:fillRect/>
          </a:stretch>
        </p:blipFill>
        <p:spPr bwMode="auto">
          <a:xfrm>
            <a:off x="6481763" y="4770438"/>
            <a:ext cx="2649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9"/>
          <p:cNvSpPr>
            <a:spLocks noChangeArrowheads="1"/>
          </p:cNvSpPr>
          <p:nvPr/>
        </p:nvSpPr>
        <p:spPr bwMode="auto">
          <a:xfrm>
            <a:off x="1546225" y="1711325"/>
            <a:ext cx="47085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Власники споруд/земельних ділянок у межах санітарно-захисної зони (СЗЗ) можуть зазнати </a:t>
            </a:r>
            <a:r>
              <a:rPr lang="az-Cyrl-AZ" altLang="uk-UA" sz="1300" dirty="0" smtClean="0">
                <a:latin typeface="Arial" panose="020B0604020202020204" pitchFamily="34" charset="0"/>
                <a:cs typeface="Arial" panose="020B0604020202020204" pitchFamily="34" charset="0"/>
              </a:rPr>
              <a:t>впливу від </a:t>
            </a:r>
            <a:r>
              <a:rPr lang="az-Cyrl-AZ" altLang="uk-UA" sz="1300" dirty="0">
                <a:latin typeface="Arial" panose="020B0604020202020204" pitchFamily="34" charset="0"/>
                <a:cs typeface="Arial" panose="020B0604020202020204" pitchFamily="34" charset="0"/>
              </a:rPr>
              <a:t>зменшення вартості земельних ділянок.</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Потенційне придбання землі під житлові приміщення для будівельників та приміщень для зберігання.</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Перешкоди для збирачів сміття.</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Навантаження місцевих ресурсів таких, як електроенергія та під'їзні шляхи. </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Можливості для зайнятості та покращення місцевої економіки.</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Поліпшення умов праці, безпеки та охорони праці</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4708525"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51204" name="Rectangle 11"/>
          <p:cNvSpPr>
            <a:spLocks noChangeArrowheads="1"/>
          </p:cNvSpPr>
          <p:nvPr/>
        </p:nvSpPr>
        <p:spPr bwMode="auto">
          <a:xfrm>
            <a:off x="1546225" y="4748213"/>
            <a:ext cx="470852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Реалізація планів менеджменту та політик. </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Допомога з пільговим </a:t>
            </a:r>
            <a:r>
              <a:rPr lang="az-Cyrl-AZ" altLang="uk-UA" sz="1300" dirty="0" smtClean="0">
                <a:latin typeface="Arial" panose="020B0604020202020204" pitchFamily="34" charset="0"/>
                <a:cs typeface="Arial" panose="020B0604020202020204" pitchFamily="34" charset="0"/>
              </a:rPr>
              <a:t>влаштуванням </a:t>
            </a:r>
            <a:r>
              <a:rPr lang="az-Cyrl-AZ" altLang="uk-UA" sz="1300" dirty="0">
                <a:latin typeface="Arial" panose="020B0604020202020204" pitchFamily="34" charset="0"/>
                <a:cs typeface="Arial" panose="020B0604020202020204" pitchFamily="34" charset="0"/>
              </a:rPr>
              <a:t>на роботу на нових об'єктах для збирачів сміття.</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Створення та розвиток тимчасових під'їзних шляхів.</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Заходи щодо забезпечення самодостатності Проекту з огляду на забезпечення ресурсами.</a:t>
            </a:r>
          </a:p>
          <a:p>
            <a:pPr eaLnBrk="1" hangingPunct="1">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Моніторинг умов праці відповідно до міжнародних вимог. </a:t>
            </a:r>
          </a:p>
        </p:txBody>
      </p:sp>
      <p:sp>
        <p:nvSpPr>
          <p:cNvPr id="13" name="Rectangle 12">
            <a:extLst>
              <a:ext uri="{FF2B5EF4-FFF2-40B4-BE49-F238E27FC236}">
                <a16:creationId xmlns:a16="http://schemas.microsoft.com/office/drawing/2014/main" id="{6F64C1B7-A9CF-4F2C-92E1-215CF007AC54}"/>
              </a:ext>
            </a:extLst>
          </p:cNvPr>
          <p:cNvSpPr/>
          <p:nvPr/>
        </p:nvSpPr>
        <p:spPr>
          <a:xfrm>
            <a:off x="1546225" y="4246563"/>
            <a:ext cx="4708525" cy="47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51206" name="Title 6"/>
          <p:cNvSpPr>
            <a:spLocks noGrp="1" noChangeArrowheads="1"/>
          </p:cNvSpPr>
          <p:nvPr>
            <p:ph type="title"/>
          </p:nvPr>
        </p:nvSpPr>
        <p:spPr>
          <a:xfrm>
            <a:off x="2200275" y="620713"/>
            <a:ext cx="6040438" cy="1152525"/>
          </a:xfrm>
        </p:spPr>
        <p:txBody>
          <a:bodyPr/>
          <a:lstStyle/>
          <a:p>
            <a:r>
              <a:rPr lang="az-Cyrl-AZ" altLang="uk-UA" sz="2400" smtClean="0">
                <a:latin typeface="Arial" panose="020B0604020202020204" pitchFamily="34" charset="0"/>
              </a:rPr>
              <a:t>Соціальний вплив</a:t>
            </a:r>
            <a:endParaRPr lang="en-GB" altLang="uk-UA" sz="2400" smtClean="0">
              <a:latin typeface="Arial" panose="020B0604020202020204" pitchFamily="34" charset="0"/>
            </a:endParaRPr>
          </a:p>
        </p:txBody>
      </p:sp>
      <p:pic>
        <p:nvPicPr>
          <p:cNvPr id="51207" name="Picture 14"/>
          <p:cNvPicPr>
            <a:picLocks noChangeAspect="1" noChangeArrowheads="1"/>
          </p:cNvPicPr>
          <p:nvPr/>
        </p:nvPicPr>
        <p:blipFill>
          <a:blip r:embed="rId3">
            <a:extLst>
              <a:ext uri="{28A0092B-C50C-407E-A947-70E740481C1C}">
                <a14:useLocalDpi xmlns:a14="http://schemas.microsoft.com/office/drawing/2010/main" val="0"/>
              </a:ext>
            </a:extLst>
          </a:blip>
          <a:srcRect l="20380" t="20200" r="-180" b="420"/>
          <a:stretch>
            <a:fillRect/>
          </a:stretch>
        </p:blipFill>
        <p:spPr bwMode="auto">
          <a:xfrm>
            <a:off x="6488113" y="4781550"/>
            <a:ext cx="26558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5"/>
          <p:cNvPicPr>
            <a:picLocks noChangeAspect="1" noChangeArrowheads="1"/>
          </p:cNvPicPr>
          <p:nvPr/>
        </p:nvPicPr>
        <p:blipFill>
          <a:blip r:embed="rId4">
            <a:extLst>
              <a:ext uri="{28A0092B-C50C-407E-A947-70E740481C1C}">
                <a14:useLocalDpi xmlns:a14="http://schemas.microsoft.com/office/drawing/2010/main" val="0"/>
              </a:ext>
            </a:extLst>
          </a:blip>
          <a:srcRect l="7201" t="797" r="20177"/>
          <a:stretch>
            <a:fillRect/>
          </a:stretch>
        </p:blipFill>
        <p:spPr bwMode="auto">
          <a:xfrm>
            <a:off x="6488113" y="2065338"/>
            <a:ext cx="2649537"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6"/>
          <p:cNvPicPr>
            <a:picLocks noChangeAspect="1" noChangeArrowheads="1"/>
          </p:cNvPicPr>
          <p:nvPr/>
        </p:nvPicPr>
        <p:blipFill>
          <a:blip r:embed="rId5">
            <a:extLst>
              <a:ext uri="{28A0092B-C50C-407E-A947-70E740481C1C}">
                <a14:useLocalDpi xmlns:a14="http://schemas.microsoft.com/office/drawing/2010/main" val="0"/>
              </a:ext>
            </a:extLst>
          </a:blip>
          <a:srcRect l="34933" t="47105" r="14445"/>
          <a:stretch>
            <a:fillRect/>
          </a:stretch>
        </p:blipFill>
        <p:spPr bwMode="auto">
          <a:xfrm>
            <a:off x="6488113" y="0"/>
            <a:ext cx="264953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7"/>
          <p:cNvPicPr>
            <a:picLocks noChangeAspect="1" noChangeArrowheads="1"/>
          </p:cNvPicPr>
          <p:nvPr/>
        </p:nvPicPr>
        <p:blipFill>
          <a:blip r:embed="rId6">
            <a:extLst>
              <a:ext uri="{28A0092B-C50C-407E-A947-70E740481C1C}">
                <a14:useLocalDpi xmlns:a14="http://schemas.microsoft.com/office/drawing/2010/main" val="0"/>
              </a:ext>
            </a:extLst>
          </a:blip>
          <a:srcRect l="14063" t="-543" r="13901" b="2454"/>
          <a:stretch>
            <a:fillRect/>
          </a:stretch>
        </p:blipFill>
        <p:spPr bwMode="auto">
          <a:xfrm>
            <a:off x="6488113" y="2062163"/>
            <a:ext cx="265588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8"/>
          <p:cNvPicPr>
            <a:picLocks noChangeAspect="1" noChangeArrowheads="1"/>
          </p:cNvPicPr>
          <p:nvPr/>
        </p:nvPicPr>
        <p:blipFill>
          <a:blip r:embed="rId7">
            <a:extLst>
              <a:ext uri="{28A0092B-C50C-407E-A947-70E740481C1C}">
                <a14:useLocalDpi xmlns:a14="http://schemas.microsoft.com/office/drawing/2010/main" val="0"/>
              </a:ext>
            </a:extLst>
          </a:blip>
          <a:srcRect l="2150" t="-198" r="1933" b="198"/>
          <a:stretch>
            <a:fillRect/>
          </a:stretch>
        </p:blipFill>
        <p:spPr bwMode="auto">
          <a:xfrm>
            <a:off x="6488113" y="4762500"/>
            <a:ext cx="265588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9"/>
          <p:cNvPicPr>
            <a:picLocks noChangeAspect="1" noChangeArrowheads="1"/>
          </p:cNvPicPr>
          <p:nvPr/>
        </p:nvPicPr>
        <p:blipFill>
          <a:blip r:embed="rId8">
            <a:extLst>
              <a:ext uri="{28A0092B-C50C-407E-A947-70E740481C1C}">
                <a14:useLocalDpi xmlns:a14="http://schemas.microsoft.com/office/drawing/2010/main" val="0"/>
              </a:ext>
            </a:extLst>
          </a:blip>
          <a:srcRect l="1277" t="2" r="10635" b="-1591"/>
          <a:stretch>
            <a:fillRect/>
          </a:stretch>
        </p:blipFill>
        <p:spPr bwMode="auto">
          <a:xfrm>
            <a:off x="6481763" y="-6350"/>
            <a:ext cx="26558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0"/>
          <p:cNvPicPr>
            <a:picLocks noChangeAspect="1" noChangeArrowheads="1"/>
          </p:cNvPicPr>
          <p:nvPr/>
        </p:nvPicPr>
        <p:blipFill>
          <a:blip r:embed="rId9">
            <a:extLst>
              <a:ext uri="{28A0092B-C50C-407E-A947-70E740481C1C}">
                <a14:useLocalDpi xmlns:a14="http://schemas.microsoft.com/office/drawing/2010/main" val="0"/>
              </a:ext>
            </a:extLst>
          </a:blip>
          <a:srcRect l="26779" t="1292" r="12428" b="-1292"/>
          <a:stretch>
            <a:fillRect/>
          </a:stretch>
        </p:blipFill>
        <p:spPr bwMode="auto">
          <a:xfrm>
            <a:off x="6488113" y="2009775"/>
            <a:ext cx="266223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21"/>
          <p:cNvPicPr>
            <a:picLocks noChangeAspect="1" noChangeArrowheads="1"/>
          </p:cNvPicPr>
          <p:nvPr/>
        </p:nvPicPr>
        <p:blipFill>
          <a:blip r:embed="rId10">
            <a:extLst>
              <a:ext uri="{28A0092B-C50C-407E-A947-70E740481C1C}">
                <a14:useLocalDpi xmlns:a14="http://schemas.microsoft.com/office/drawing/2010/main" val="0"/>
              </a:ext>
            </a:extLst>
          </a:blip>
          <a:srcRect l="4527" t="14085" r="42439" b="14310"/>
          <a:stretch>
            <a:fillRect/>
          </a:stretch>
        </p:blipFill>
        <p:spPr bwMode="auto">
          <a:xfrm>
            <a:off x="6481763" y="4768850"/>
            <a:ext cx="26685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22"/>
          <p:cNvPicPr>
            <a:picLocks noChangeAspect="1" noChangeArrowheads="1"/>
          </p:cNvPicPr>
          <p:nvPr/>
        </p:nvPicPr>
        <p:blipFill>
          <a:blip r:embed="rId11">
            <a:extLst>
              <a:ext uri="{28A0092B-C50C-407E-A947-70E740481C1C}">
                <a14:useLocalDpi xmlns:a14="http://schemas.microsoft.com/office/drawing/2010/main" val="0"/>
              </a:ext>
            </a:extLst>
          </a:blip>
          <a:srcRect l="21133"/>
          <a:stretch>
            <a:fillRect/>
          </a:stretch>
        </p:blipFill>
        <p:spPr bwMode="auto">
          <a:xfrm>
            <a:off x="6481763" y="-22225"/>
            <a:ext cx="26622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9"/>
          <p:cNvSpPr>
            <a:spLocks noChangeArrowheads="1"/>
          </p:cNvSpPr>
          <p:nvPr/>
        </p:nvSpPr>
        <p:spPr bwMode="auto">
          <a:xfrm>
            <a:off x="1546225" y="1711325"/>
            <a:ext cx="34480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Витрата матеріалів та утилізація відходів під час будівництва.</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Покращення можливості утилізації відходів, практики поводження з відходами та збільшення переробки та виробництва компостних матеріалів.</a:t>
            </a: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3448050"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53252" name="Rectangle 11"/>
          <p:cNvSpPr>
            <a:spLocks noChangeArrowheads="1"/>
          </p:cNvSpPr>
          <p:nvPr/>
        </p:nvSpPr>
        <p:spPr bwMode="auto">
          <a:xfrm>
            <a:off x="1546225" y="4033838"/>
            <a:ext cx="34480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Реалізація планів поводження з відходами та матеріалами.</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Реалізація плану поводження з відходами.  </a:t>
            </a:r>
          </a:p>
          <a:p>
            <a:pPr eaLnBrk="1" hangingPunct="1">
              <a:spcBef>
                <a:spcPts val="600"/>
              </a:spcBef>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Обережне поводження </a:t>
            </a:r>
            <a:r>
              <a:rPr lang="az-Cyrl-AZ" altLang="uk-UA" sz="1400" dirty="0" smtClean="0">
                <a:latin typeface="Arial" panose="020B0604020202020204" pitchFamily="34" charset="0"/>
                <a:cs typeface="Arial" panose="020B0604020202020204" pitchFamily="34" charset="0"/>
              </a:rPr>
              <a:t>з матеріалами </a:t>
            </a:r>
            <a:r>
              <a:rPr lang="az-Cyrl-AZ" altLang="uk-UA" sz="1400" dirty="0">
                <a:latin typeface="Arial" panose="020B0604020202020204" pitchFamily="34" charset="0"/>
                <a:cs typeface="Arial" panose="020B0604020202020204" pitchFamily="34" charset="0"/>
              </a:rPr>
              <a:t>та відходами, зменшення кількості, де можливо, відходів у відповідності до їх ієрархії. </a:t>
            </a:r>
          </a:p>
        </p:txBody>
      </p:sp>
      <p:sp>
        <p:nvSpPr>
          <p:cNvPr id="13" name="Rectangle 12">
            <a:extLst>
              <a:ext uri="{FF2B5EF4-FFF2-40B4-BE49-F238E27FC236}">
                <a16:creationId xmlns:a16="http://schemas.microsoft.com/office/drawing/2014/main" id="{6F64C1B7-A9CF-4F2C-92E1-215CF007AC54}"/>
              </a:ext>
            </a:extLst>
          </p:cNvPr>
          <p:cNvSpPr/>
          <p:nvPr/>
        </p:nvSpPr>
        <p:spPr>
          <a:xfrm>
            <a:off x="1546225" y="3532188"/>
            <a:ext cx="3448050" cy="47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53254" name="Title 6"/>
          <p:cNvSpPr>
            <a:spLocks noGrp="1" noChangeArrowheads="1"/>
          </p:cNvSpPr>
          <p:nvPr>
            <p:ph type="title"/>
          </p:nvPr>
        </p:nvSpPr>
        <p:spPr>
          <a:xfrm>
            <a:off x="2200275" y="620713"/>
            <a:ext cx="6040438" cy="1152525"/>
          </a:xfrm>
        </p:spPr>
        <p:txBody>
          <a:bodyPr/>
          <a:lstStyle/>
          <a:p>
            <a:r>
              <a:rPr lang="az-Cyrl-AZ" altLang="uk-UA" sz="2400" dirty="0" smtClean="0">
                <a:latin typeface="Arial" panose="020B0604020202020204" pitchFamily="34" charset="0"/>
              </a:rPr>
              <a:t>Матеріали, Ресурси та Відходи</a:t>
            </a:r>
          </a:p>
        </p:txBody>
      </p:sp>
      <p:pic>
        <p:nvPicPr>
          <p:cNvPr id="53255" name="Picture 23"/>
          <p:cNvPicPr>
            <a:picLocks noChangeAspect="1"/>
          </p:cNvPicPr>
          <p:nvPr/>
        </p:nvPicPr>
        <p:blipFill>
          <a:blip r:embed="rId8">
            <a:extLst>
              <a:ext uri="{28A0092B-C50C-407E-A947-70E740481C1C}">
                <a14:useLocalDpi xmlns:a14="http://schemas.microsoft.com/office/drawing/2010/main" val="0"/>
              </a:ext>
            </a:extLst>
          </a:blip>
          <a:srcRect l="18747" r="7907"/>
          <a:stretch>
            <a:fillRect/>
          </a:stretch>
        </p:blipFill>
        <p:spPr bwMode="auto">
          <a:xfrm>
            <a:off x="5776913" y="1196975"/>
            <a:ext cx="2705100" cy="17573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53256" name="Group 35"/>
          <p:cNvGrpSpPr>
            <a:grpSpLocks/>
          </p:cNvGrpSpPr>
          <p:nvPr/>
        </p:nvGrpSpPr>
        <p:grpSpPr bwMode="auto">
          <a:xfrm rot="10800000">
            <a:off x="5272088" y="3181350"/>
            <a:ext cx="3667125" cy="3551238"/>
            <a:chOff x="1258888" y="3975100"/>
            <a:chExt cx="2660650" cy="2333625"/>
          </a:xfrm>
        </p:grpSpPr>
        <p:sp>
          <p:nvSpPr>
            <p:cNvPr id="29" name="Freeform 9">
              <a:extLst>
                <a:ext uri="{FF2B5EF4-FFF2-40B4-BE49-F238E27FC236}">
                  <a16:creationId xmlns:a16="http://schemas.microsoft.com/office/drawing/2014/main" id="{355B0B8A-5441-4299-A6C0-56D35AEA6EE0}"/>
                </a:ext>
              </a:extLst>
            </p:cNvPr>
            <p:cNvSpPr>
              <a:spLocks/>
            </p:cNvSpPr>
            <p:nvPr>
              <p:custDataLst>
                <p:tags r:id="rId2"/>
              </p:custDataLst>
            </p:nvPr>
          </p:nvSpPr>
          <p:spPr bwMode="blackWhite">
            <a:xfrm>
              <a:off x="1260040" y="5836158"/>
              <a:ext cx="2660650" cy="472567"/>
            </a:xfrm>
            <a:custGeom>
              <a:avLst/>
              <a:gdLst>
                <a:gd name="T0" fmla="*/ 2147483646 w 2676"/>
                <a:gd name="T1" fmla="*/ 0 h 484"/>
                <a:gd name="T2" fmla="*/ 0 w 2676"/>
                <a:gd name="T3" fmla="*/ 2147483646 h 484"/>
                <a:gd name="T4" fmla="*/ 2147483646 w 2676"/>
                <a:gd name="T5" fmla="*/ 2147483646 h 484"/>
                <a:gd name="T6" fmla="*/ 2147483646 w 2676"/>
                <a:gd name="T7" fmla="*/ 0 h 484"/>
                <a:gd name="T8" fmla="*/ 2147483646 w 2676"/>
                <a:gd name="T9" fmla="*/ 0 h 484"/>
                <a:gd name="T10" fmla="*/ 0 60000 65536"/>
                <a:gd name="T11" fmla="*/ 0 60000 65536"/>
                <a:gd name="T12" fmla="*/ 0 60000 65536"/>
                <a:gd name="T13" fmla="*/ 0 60000 65536"/>
                <a:gd name="T14" fmla="*/ 0 60000 65536"/>
                <a:gd name="T15" fmla="*/ 0 w 2676"/>
                <a:gd name="T16" fmla="*/ 0 h 484"/>
                <a:gd name="T17" fmla="*/ 2676 w 2676"/>
                <a:gd name="T18" fmla="*/ 484 h 484"/>
              </a:gdLst>
              <a:ahLst/>
              <a:cxnLst>
                <a:cxn ang="T10">
                  <a:pos x="T0" y="T1"/>
                </a:cxn>
                <a:cxn ang="T11">
                  <a:pos x="T2" y="T3"/>
                </a:cxn>
                <a:cxn ang="T12">
                  <a:pos x="T4" y="T5"/>
                </a:cxn>
                <a:cxn ang="T13">
                  <a:pos x="T6" y="T7"/>
                </a:cxn>
                <a:cxn ang="T14">
                  <a:pos x="T8" y="T9"/>
                </a:cxn>
              </a:cxnLst>
              <a:rect l="T15" t="T16" r="T17" b="T18"/>
              <a:pathLst>
                <a:path w="2676" h="484">
                  <a:moveTo>
                    <a:pt x="271" y="0"/>
                  </a:moveTo>
                  <a:lnTo>
                    <a:pt x="0" y="483"/>
                  </a:lnTo>
                  <a:lnTo>
                    <a:pt x="2675" y="483"/>
                  </a:lnTo>
                  <a:lnTo>
                    <a:pt x="2404" y="0"/>
                  </a:lnTo>
                  <a:lnTo>
                    <a:pt x="271" y="0"/>
                  </a:lnTo>
                </a:path>
              </a:pathLst>
            </a:custGeom>
            <a:solidFill>
              <a:srgbClr val="F9423A"/>
            </a:solidFill>
            <a:ln w="57150" cap="rnd">
              <a:solidFill>
                <a:schemeClr val="bg1"/>
              </a:solidFill>
              <a:round/>
              <a:headEnd type="none" w="sm" len="sm"/>
              <a:tailEnd type="none" w="sm" len="sm"/>
            </a:ln>
          </p:spPr>
          <p:txBody>
            <a:bodyPr lIns="36000" tIns="36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chemeClr val="bg1"/>
                </a:solidFill>
                <a:latin typeface="+mj-lt"/>
              </a:endParaRPr>
            </a:p>
          </p:txBody>
        </p:sp>
        <p:sp>
          <p:nvSpPr>
            <p:cNvPr id="30" name="Freeform 10">
              <a:extLst>
                <a:ext uri="{FF2B5EF4-FFF2-40B4-BE49-F238E27FC236}">
                  <a16:creationId xmlns:a16="http://schemas.microsoft.com/office/drawing/2014/main" id="{F28DD702-2CAA-4177-9DF7-FEFF985F7C0A}"/>
                </a:ext>
              </a:extLst>
            </p:cNvPr>
            <p:cNvSpPr>
              <a:spLocks/>
            </p:cNvSpPr>
            <p:nvPr>
              <p:custDataLst>
                <p:tags r:id="rId3"/>
              </p:custDataLst>
            </p:nvPr>
          </p:nvSpPr>
          <p:spPr bwMode="blackWhite">
            <a:xfrm>
              <a:off x="2122735" y="3975100"/>
              <a:ext cx="935259" cy="818908"/>
            </a:xfrm>
            <a:custGeom>
              <a:avLst/>
              <a:gdLst>
                <a:gd name="T0" fmla="*/ 0 w 939"/>
                <a:gd name="T1" fmla="*/ 2147483646 h 839"/>
                <a:gd name="T2" fmla="*/ 2147483646 w 939"/>
                <a:gd name="T3" fmla="*/ 2147483646 h 839"/>
                <a:gd name="T4" fmla="*/ 2147483646 w 939"/>
                <a:gd name="T5" fmla="*/ 0 h 839"/>
                <a:gd name="T6" fmla="*/ 0 w 939"/>
                <a:gd name="T7" fmla="*/ 2147483646 h 839"/>
                <a:gd name="T8" fmla="*/ 0 60000 65536"/>
                <a:gd name="T9" fmla="*/ 0 60000 65536"/>
                <a:gd name="T10" fmla="*/ 0 60000 65536"/>
                <a:gd name="T11" fmla="*/ 0 60000 65536"/>
                <a:gd name="T12" fmla="*/ 0 w 939"/>
                <a:gd name="T13" fmla="*/ 0 h 839"/>
                <a:gd name="T14" fmla="*/ 939 w 939"/>
                <a:gd name="T15" fmla="*/ 839 h 839"/>
              </a:gdLst>
              <a:ahLst/>
              <a:cxnLst>
                <a:cxn ang="T8">
                  <a:pos x="T0" y="T1"/>
                </a:cxn>
                <a:cxn ang="T9">
                  <a:pos x="T2" y="T3"/>
                </a:cxn>
                <a:cxn ang="T10">
                  <a:pos x="T4" y="T5"/>
                </a:cxn>
                <a:cxn ang="T11">
                  <a:pos x="T6" y="T7"/>
                </a:cxn>
              </a:cxnLst>
              <a:rect l="T12" t="T13" r="T14" b="T15"/>
              <a:pathLst>
                <a:path w="939" h="839">
                  <a:moveTo>
                    <a:pt x="0" y="838"/>
                  </a:moveTo>
                  <a:lnTo>
                    <a:pt x="938" y="838"/>
                  </a:lnTo>
                  <a:lnTo>
                    <a:pt x="469" y="0"/>
                  </a:lnTo>
                  <a:lnTo>
                    <a:pt x="0" y="838"/>
                  </a:lnTo>
                </a:path>
              </a:pathLst>
            </a:custGeom>
            <a:solidFill>
              <a:srgbClr val="333E48"/>
            </a:solidFill>
            <a:ln w="57150" cap="rnd">
              <a:solidFill>
                <a:schemeClr val="bg1"/>
              </a:solidFill>
              <a:round/>
              <a:headEnd type="none" w="sm" len="sm"/>
              <a:tailEnd type="none" w="sm" len="sm"/>
            </a:ln>
          </p:spPr>
          <p:txBody>
            <a:bodyPr lIns="36000" tIns="288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chemeClr val="bg1"/>
                </a:solidFill>
                <a:latin typeface="+mj-lt"/>
              </a:endParaRPr>
            </a:p>
          </p:txBody>
        </p:sp>
        <p:sp>
          <p:nvSpPr>
            <p:cNvPr id="31" name="Freeform 11">
              <a:extLst>
                <a:ext uri="{FF2B5EF4-FFF2-40B4-BE49-F238E27FC236}">
                  <a16:creationId xmlns:a16="http://schemas.microsoft.com/office/drawing/2014/main" id="{DD1D7808-43B9-47DD-AA0D-20F358FA8C84}"/>
                </a:ext>
              </a:extLst>
            </p:cNvPr>
            <p:cNvSpPr>
              <a:spLocks/>
            </p:cNvSpPr>
            <p:nvPr>
              <p:custDataLst>
                <p:tags r:id="rId4"/>
              </p:custDataLst>
            </p:nvPr>
          </p:nvSpPr>
          <p:spPr bwMode="blackWhite">
            <a:xfrm>
              <a:off x="1825572" y="4794008"/>
              <a:ext cx="1527282" cy="520553"/>
            </a:xfrm>
            <a:custGeom>
              <a:avLst/>
              <a:gdLst>
                <a:gd name="T0" fmla="*/ 0 w 1536"/>
                <a:gd name="T1" fmla="*/ 2147483646 h 533"/>
                <a:gd name="T2" fmla="*/ 2147483646 w 1536"/>
                <a:gd name="T3" fmla="*/ 2147483646 h 533"/>
                <a:gd name="T4" fmla="*/ 2147483646 w 1536"/>
                <a:gd name="T5" fmla="*/ 0 h 533"/>
                <a:gd name="T6" fmla="*/ 2147483646 w 1536"/>
                <a:gd name="T7" fmla="*/ 0 h 533"/>
                <a:gd name="T8" fmla="*/ 0 w 1536"/>
                <a:gd name="T9" fmla="*/ 2147483646 h 533"/>
                <a:gd name="T10" fmla="*/ 0 60000 65536"/>
                <a:gd name="T11" fmla="*/ 0 60000 65536"/>
                <a:gd name="T12" fmla="*/ 0 60000 65536"/>
                <a:gd name="T13" fmla="*/ 0 60000 65536"/>
                <a:gd name="T14" fmla="*/ 0 60000 65536"/>
                <a:gd name="T15" fmla="*/ 0 w 1536"/>
                <a:gd name="T16" fmla="*/ 0 h 533"/>
                <a:gd name="T17" fmla="*/ 1536 w 1536"/>
                <a:gd name="T18" fmla="*/ 533 h 533"/>
              </a:gdLst>
              <a:ahLst/>
              <a:cxnLst>
                <a:cxn ang="T10">
                  <a:pos x="T0" y="T1"/>
                </a:cxn>
                <a:cxn ang="T11">
                  <a:pos x="T2" y="T3"/>
                </a:cxn>
                <a:cxn ang="T12">
                  <a:pos x="T4" y="T5"/>
                </a:cxn>
                <a:cxn ang="T13">
                  <a:pos x="T6" y="T7"/>
                </a:cxn>
                <a:cxn ang="T14">
                  <a:pos x="T8" y="T9"/>
                </a:cxn>
              </a:cxnLst>
              <a:rect l="T15" t="T16" r="T17" b="T18"/>
              <a:pathLst>
                <a:path w="1536" h="533">
                  <a:moveTo>
                    <a:pt x="0" y="532"/>
                  </a:moveTo>
                  <a:lnTo>
                    <a:pt x="1535" y="532"/>
                  </a:lnTo>
                  <a:lnTo>
                    <a:pt x="1237" y="0"/>
                  </a:lnTo>
                  <a:lnTo>
                    <a:pt x="299" y="0"/>
                  </a:lnTo>
                  <a:lnTo>
                    <a:pt x="0" y="532"/>
                  </a:lnTo>
                </a:path>
              </a:pathLst>
            </a:custGeom>
            <a:solidFill>
              <a:srgbClr val="D8E6F0"/>
            </a:solidFill>
            <a:ln w="57150" cap="rnd">
              <a:solidFill>
                <a:schemeClr val="bg1"/>
              </a:solidFill>
              <a:round/>
              <a:headEnd type="none" w="sm" len="sm"/>
              <a:tailEnd type="none" w="sm" len="sm"/>
            </a:ln>
          </p:spPr>
          <p:txBody>
            <a:bodyPr lIns="36000" tIns="36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rgbClr val="1E252B"/>
                </a:solidFill>
                <a:latin typeface="+mj-lt"/>
              </a:endParaRPr>
            </a:p>
          </p:txBody>
        </p:sp>
        <p:sp>
          <p:nvSpPr>
            <p:cNvPr id="32" name="Freeform 12">
              <a:extLst>
                <a:ext uri="{FF2B5EF4-FFF2-40B4-BE49-F238E27FC236}">
                  <a16:creationId xmlns:a16="http://schemas.microsoft.com/office/drawing/2014/main" id="{E1268EB9-2315-4A11-8E2C-64B9E1A00300}"/>
                </a:ext>
              </a:extLst>
            </p:cNvPr>
            <p:cNvSpPr>
              <a:spLocks/>
            </p:cNvSpPr>
            <p:nvPr>
              <p:custDataLst>
                <p:tags r:id="rId5"/>
              </p:custDataLst>
            </p:nvPr>
          </p:nvSpPr>
          <p:spPr bwMode="blackWhite">
            <a:xfrm>
              <a:off x="1528408" y="5316647"/>
              <a:ext cx="2121609" cy="520554"/>
            </a:xfrm>
            <a:custGeom>
              <a:avLst/>
              <a:gdLst>
                <a:gd name="T0" fmla="*/ 2147483646 w 2134"/>
                <a:gd name="T1" fmla="*/ 0 h 535"/>
                <a:gd name="T2" fmla="*/ 0 w 2134"/>
                <a:gd name="T3" fmla="*/ 2147483646 h 535"/>
                <a:gd name="T4" fmla="*/ 2147483646 w 2134"/>
                <a:gd name="T5" fmla="*/ 2147483646 h 535"/>
                <a:gd name="T6" fmla="*/ 2147483646 w 2134"/>
                <a:gd name="T7" fmla="*/ 0 h 535"/>
                <a:gd name="T8" fmla="*/ 2147483646 w 2134"/>
                <a:gd name="T9" fmla="*/ 0 h 535"/>
                <a:gd name="T10" fmla="*/ 0 60000 65536"/>
                <a:gd name="T11" fmla="*/ 0 60000 65536"/>
                <a:gd name="T12" fmla="*/ 0 60000 65536"/>
                <a:gd name="T13" fmla="*/ 0 60000 65536"/>
                <a:gd name="T14" fmla="*/ 0 60000 65536"/>
                <a:gd name="T15" fmla="*/ 0 w 2134"/>
                <a:gd name="T16" fmla="*/ 0 h 535"/>
                <a:gd name="T17" fmla="*/ 2134 w 2134"/>
                <a:gd name="T18" fmla="*/ 535 h 535"/>
              </a:gdLst>
              <a:ahLst/>
              <a:cxnLst>
                <a:cxn ang="T10">
                  <a:pos x="T0" y="T1"/>
                </a:cxn>
                <a:cxn ang="T11">
                  <a:pos x="T2" y="T3"/>
                </a:cxn>
                <a:cxn ang="T12">
                  <a:pos x="T4" y="T5"/>
                </a:cxn>
                <a:cxn ang="T13">
                  <a:pos x="T6" y="T7"/>
                </a:cxn>
                <a:cxn ang="T14">
                  <a:pos x="T8" y="T9"/>
                </a:cxn>
              </a:cxnLst>
              <a:rect l="T15" t="T16" r="T17" b="T18"/>
              <a:pathLst>
                <a:path w="2134" h="535">
                  <a:moveTo>
                    <a:pt x="299" y="0"/>
                  </a:moveTo>
                  <a:lnTo>
                    <a:pt x="0" y="534"/>
                  </a:lnTo>
                  <a:lnTo>
                    <a:pt x="2133" y="534"/>
                  </a:lnTo>
                  <a:lnTo>
                    <a:pt x="1834" y="0"/>
                  </a:lnTo>
                  <a:lnTo>
                    <a:pt x="299" y="0"/>
                  </a:lnTo>
                </a:path>
              </a:pathLst>
            </a:custGeom>
            <a:solidFill>
              <a:srgbClr val="D9D9D6"/>
            </a:solidFill>
            <a:ln w="57150" cap="rnd">
              <a:solidFill>
                <a:schemeClr val="bg1"/>
              </a:solidFill>
              <a:round/>
              <a:headEnd type="none" w="sm" len="sm"/>
              <a:tailEnd type="none" w="sm" len="sm"/>
            </a:ln>
          </p:spPr>
          <p:txBody>
            <a:bodyPr lIns="36000" tIns="36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rgbClr val="313131"/>
                </a:solidFill>
                <a:latin typeface="+mj-lt"/>
              </a:endParaRPr>
            </a:p>
          </p:txBody>
        </p:sp>
      </p:grpSp>
      <p:sp>
        <p:nvSpPr>
          <p:cNvPr id="35" name="Freeform 10">
            <a:extLst>
              <a:ext uri="{FF2B5EF4-FFF2-40B4-BE49-F238E27FC236}">
                <a16:creationId xmlns:a16="http://schemas.microsoft.com/office/drawing/2014/main" id="{9FDE948C-787E-401C-BA12-DFDB59E0715E}"/>
              </a:ext>
            </a:extLst>
          </p:cNvPr>
          <p:cNvSpPr>
            <a:spLocks/>
          </p:cNvSpPr>
          <p:nvPr>
            <p:custDataLst>
              <p:tags r:id="rId1"/>
            </p:custDataLst>
          </p:nvPr>
        </p:nvSpPr>
        <p:spPr bwMode="blackWhite">
          <a:xfrm rot="10800000">
            <a:off x="6794500" y="6054725"/>
            <a:ext cx="669925" cy="677863"/>
          </a:xfrm>
          <a:custGeom>
            <a:avLst/>
            <a:gdLst>
              <a:gd name="T0" fmla="*/ 0 w 939"/>
              <a:gd name="T1" fmla="*/ 2147483646 h 839"/>
              <a:gd name="T2" fmla="*/ 2147483646 w 939"/>
              <a:gd name="T3" fmla="*/ 2147483646 h 839"/>
              <a:gd name="T4" fmla="*/ 2147483646 w 939"/>
              <a:gd name="T5" fmla="*/ 0 h 839"/>
              <a:gd name="T6" fmla="*/ 0 w 939"/>
              <a:gd name="T7" fmla="*/ 2147483646 h 839"/>
              <a:gd name="T8" fmla="*/ 0 60000 65536"/>
              <a:gd name="T9" fmla="*/ 0 60000 65536"/>
              <a:gd name="T10" fmla="*/ 0 60000 65536"/>
              <a:gd name="T11" fmla="*/ 0 60000 65536"/>
              <a:gd name="T12" fmla="*/ 0 w 939"/>
              <a:gd name="T13" fmla="*/ 0 h 839"/>
              <a:gd name="T14" fmla="*/ 939 w 939"/>
              <a:gd name="T15" fmla="*/ 839 h 839"/>
            </a:gdLst>
            <a:ahLst/>
            <a:cxnLst>
              <a:cxn ang="T8">
                <a:pos x="T0" y="T1"/>
              </a:cxn>
              <a:cxn ang="T9">
                <a:pos x="T2" y="T3"/>
              </a:cxn>
              <a:cxn ang="T10">
                <a:pos x="T4" y="T5"/>
              </a:cxn>
              <a:cxn ang="T11">
                <a:pos x="T6" y="T7"/>
              </a:cxn>
            </a:cxnLst>
            <a:rect l="T12" t="T13" r="T14" b="T15"/>
            <a:pathLst>
              <a:path w="939" h="839">
                <a:moveTo>
                  <a:pt x="0" y="838"/>
                </a:moveTo>
                <a:lnTo>
                  <a:pt x="938" y="838"/>
                </a:lnTo>
                <a:lnTo>
                  <a:pt x="469" y="0"/>
                </a:lnTo>
                <a:lnTo>
                  <a:pt x="0" y="838"/>
                </a:lnTo>
              </a:path>
            </a:pathLst>
          </a:custGeom>
          <a:solidFill>
            <a:schemeClr val="tx2">
              <a:lumMod val="40000"/>
              <a:lumOff val="60000"/>
            </a:schemeClr>
          </a:solidFill>
          <a:ln w="57150" cap="rnd">
            <a:solidFill>
              <a:schemeClr val="bg1"/>
            </a:solidFill>
            <a:round/>
            <a:headEnd type="none" w="sm" len="sm"/>
            <a:tailEnd type="none" w="sm" len="sm"/>
          </a:ln>
        </p:spPr>
        <p:txBody>
          <a:bodyPr lIns="36000" tIns="288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chemeClr val="bg1"/>
              </a:solidFill>
              <a:latin typeface="+mj-lt"/>
            </a:endParaRPr>
          </a:p>
        </p:txBody>
      </p:sp>
      <p:sp>
        <p:nvSpPr>
          <p:cNvPr id="53258" name="Rectangle 1"/>
          <p:cNvSpPr>
            <a:spLocks noChangeArrowheads="1"/>
          </p:cNvSpPr>
          <p:nvPr/>
        </p:nvSpPr>
        <p:spPr bwMode="auto">
          <a:xfrm>
            <a:off x="6524625" y="3392488"/>
            <a:ext cx="1163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200" b="1" dirty="0">
                <a:latin typeface="Arial" panose="020B0604020202020204" pitchFamily="34" charset="0"/>
                <a:cs typeface="Arial" panose="020B0604020202020204" pitchFamily="34" charset="0"/>
              </a:rPr>
              <a:t>Запобігання</a:t>
            </a:r>
          </a:p>
        </p:txBody>
      </p:sp>
      <p:sp>
        <p:nvSpPr>
          <p:cNvPr id="53259" name="Rectangle 2"/>
          <p:cNvSpPr>
            <a:spLocks noChangeArrowheads="1"/>
          </p:cNvSpPr>
          <p:nvPr/>
        </p:nvSpPr>
        <p:spPr bwMode="auto">
          <a:xfrm>
            <a:off x="6091238" y="4084638"/>
            <a:ext cx="2198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z-Cyrl-AZ" altLang="uk-UA" sz="1200" b="1">
                <a:latin typeface="Arial" panose="020B0604020202020204" pitchFamily="34" charset="0"/>
                <a:cs typeface="Arial" panose="020B0604020202020204" pitchFamily="34" charset="0"/>
              </a:rPr>
              <a:t>Підготовка повторного використання</a:t>
            </a:r>
          </a:p>
        </p:txBody>
      </p:sp>
      <p:sp>
        <p:nvSpPr>
          <p:cNvPr id="53260" name="Rectangle 3"/>
          <p:cNvSpPr>
            <a:spLocks noChangeArrowheads="1"/>
          </p:cNvSpPr>
          <p:nvPr/>
        </p:nvSpPr>
        <p:spPr bwMode="auto">
          <a:xfrm>
            <a:off x="6624638" y="4938713"/>
            <a:ext cx="1111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200" b="1">
                <a:latin typeface="Arial" panose="020B0604020202020204" pitchFamily="34" charset="0"/>
                <a:cs typeface="Arial" panose="020B0604020202020204" pitchFamily="34" charset="0"/>
              </a:rPr>
              <a:t>Переробка</a:t>
            </a:r>
          </a:p>
        </p:txBody>
      </p:sp>
      <p:sp>
        <p:nvSpPr>
          <p:cNvPr id="53261" name="Rectangle 4"/>
          <p:cNvSpPr>
            <a:spLocks noChangeArrowheads="1"/>
          </p:cNvSpPr>
          <p:nvPr/>
        </p:nvSpPr>
        <p:spPr bwMode="auto">
          <a:xfrm>
            <a:off x="6516688" y="5580063"/>
            <a:ext cx="1163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200" b="1">
                <a:solidFill>
                  <a:schemeClr val="bg1"/>
                </a:solidFill>
                <a:latin typeface="Arial" panose="020B0604020202020204" pitchFamily="34" charset="0"/>
                <a:cs typeface="Arial" panose="020B0604020202020204" pitchFamily="34" charset="0"/>
              </a:rPr>
              <a:t>Відновлення </a:t>
            </a:r>
          </a:p>
        </p:txBody>
      </p:sp>
      <p:sp>
        <p:nvSpPr>
          <p:cNvPr id="53262" name="Rectangle 5"/>
          <p:cNvSpPr>
            <a:spLocks noChangeArrowheads="1"/>
          </p:cNvSpPr>
          <p:nvPr/>
        </p:nvSpPr>
        <p:spPr bwMode="auto">
          <a:xfrm>
            <a:off x="6524625" y="6155939"/>
            <a:ext cx="1355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200" b="1" dirty="0" smtClean="0">
                <a:latin typeface="Arial" panose="020B0604020202020204" pitchFamily="34" charset="0"/>
                <a:cs typeface="Arial" panose="020B0604020202020204" pitchFamily="34" charset="0"/>
              </a:rPr>
              <a:t>Захоронення </a:t>
            </a:r>
            <a:endParaRPr lang="az-Cyrl-AZ" altLang="uk-UA" sz="1200" b="1"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9"/>
          <p:cNvSpPr>
            <a:spLocks noChangeArrowheads="1"/>
          </p:cNvSpPr>
          <p:nvPr/>
        </p:nvSpPr>
        <p:spPr bwMode="auto">
          <a:xfrm>
            <a:off x="1546225" y="1711325"/>
            <a:ext cx="39306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Потенційне збільшення викидів парникових газів, яке пов'язано з будівельною діяльністю (наприклад, виготовлення матеріалів та будівельні процеси). </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Прогнозується, що загальна кількість викидів парникових газів під час експлуатації зменшиться порівняно із сценарієм </a:t>
            </a:r>
            <a:r>
              <a:rPr lang="az-Cyrl-AZ" altLang="uk-UA" sz="1300" dirty="0" smtClean="0">
                <a:latin typeface="Arial" panose="020B0604020202020204" pitchFamily="34" charset="0"/>
                <a:cs typeface="Arial" panose="020B0604020202020204" pitchFamily="34" charset="0"/>
              </a:rPr>
              <a:t>«</a:t>
            </a:r>
            <a:r>
              <a:rPr lang="az-Cyrl-AZ" altLang="uk-UA" sz="1300" dirty="0">
                <a:latin typeface="Arial" panose="020B0604020202020204" pitchFamily="34" charset="0"/>
                <a:cs typeface="Arial" panose="020B0604020202020204" pitchFamily="34" charset="0"/>
              </a:rPr>
              <a:t>без </a:t>
            </a:r>
            <a:r>
              <a:rPr lang="az-Cyrl-AZ" altLang="uk-UA" sz="1300" dirty="0" smtClean="0">
                <a:latin typeface="Arial" panose="020B0604020202020204" pitchFamily="34" charset="0"/>
                <a:cs typeface="Arial" panose="020B0604020202020204" pitchFamily="34" charset="0"/>
              </a:rPr>
              <a:t>проєкту».</a:t>
            </a:r>
            <a:endParaRPr lang="en-GB" altLang="uk-UA" sz="13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092A925-2542-429F-BD84-8A18C5F161DC}"/>
              </a:ext>
            </a:extLst>
          </p:cNvPr>
          <p:cNvSpPr/>
          <p:nvPr/>
        </p:nvSpPr>
        <p:spPr>
          <a:xfrm>
            <a:off x="1546225" y="1196975"/>
            <a:ext cx="3930650" cy="481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Потенційний вплив: </a:t>
            </a:r>
          </a:p>
        </p:txBody>
      </p:sp>
      <p:sp>
        <p:nvSpPr>
          <p:cNvPr id="55300" name="Rectangle 11"/>
          <p:cNvSpPr>
            <a:spLocks noChangeArrowheads="1"/>
          </p:cNvSpPr>
          <p:nvPr/>
        </p:nvSpPr>
        <p:spPr bwMode="auto">
          <a:xfrm>
            <a:off x="1546225" y="4167188"/>
            <a:ext cx="41465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Передбачити заходи скорочення викидів вуглецю в </a:t>
            </a:r>
            <a:r>
              <a:rPr lang="az-Cyrl-AZ" altLang="uk-UA" sz="1300" dirty="0" smtClean="0">
                <a:latin typeface="Arial" panose="020B0604020202020204" pitchFamily="34" charset="0"/>
                <a:cs typeface="Arial" panose="020B0604020202020204" pitchFamily="34" charset="0"/>
              </a:rPr>
              <a:t>Проєкті</a:t>
            </a:r>
            <a:r>
              <a:rPr lang="az-Cyrl-AZ" altLang="uk-UA" sz="1300" dirty="0">
                <a:latin typeface="Arial" panose="020B0604020202020204" pitchFamily="34" charset="0"/>
                <a:cs typeface="Arial" panose="020B0604020202020204" pitchFamily="34" charset="0"/>
              </a:rPr>
              <a:t>.</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Мінімізація споживання енергії, включаючи витрати палива та забезпечення ефективної експлуатації обладнання та устаткування.</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Використання матеріалів місцевого виробництва для скорочення відстані їх транспортування на ділянку будівництва. </a:t>
            </a:r>
          </a:p>
          <a:p>
            <a:pPr eaLnBrk="1" hangingPunct="1">
              <a:spcBef>
                <a:spcPts val="600"/>
              </a:spcBef>
              <a:buFont typeface="Arial" panose="020B0604020202020204" pitchFamily="34" charset="0"/>
              <a:buChar char="•"/>
            </a:pPr>
            <a:r>
              <a:rPr lang="az-Cyrl-AZ" altLang="uk-UA" sz="1300" dirty="0">
                <a:latin typeface="Arial" panose="020B0604020202020204" pitchFamily="34" charset="0"/>
                <a:cs typeface="Arial" panose="020B0604020202020204" pitchFamily="34" charset="0"/>
              </a:rPr>
              <a:t>Розробка та спорудження враховуючи збільшення терміну експлуатації та </a:t>
            </a:r>
            <a:r>
              <a:rPr lang="az-Cyrl-AZ" altLang="uk-UA" sz="1300" dirty="0" smtClean="0">
                <a:latin typeface="Arial" panose="020B0604020202020204" pitchFamily="34" charset="0"/>
                <a:cs typeface="Arial" panose="020B0604020202020204" pitchFamily="34" charset="0"/>
              </a:rPr>
              <a:t>мінімізація потреби </a:t>
            </a:r>
            <a:r>
              <a:rPr lang="az-Cyrl-AZ" altLang="uk-UA" sz="1300" dirty="0">
                <a:latin typeface="Arial" panose="020B0604020202020204" pitchFamily="34" charset="0"/>
                <a:cs typeface="Arial" panose="020B0604020202020204" pitchFamily="34" charset="0"/>
              </a:rPr>
              <a:t>в обслуговуванні і реконструкції.</a:t>
            </a:r>
          </a:p>
        </p:txBody>
      </p:sp>
      <p:sp>
        <p:nvSpPr>
          <p:cNvPr id="13" name="Rectangle 12">
            <a:extLst>
              <a:ext uri="{FF2B5EF4-FFF2-40B4-BE49-F238E27FC236}">
                <a16:creationId xmlns:a16="http://schemas.microsoft.com/office/drawing/2014/main" id="{6F64C1B7-A9CF-4F2C-92E1-215CF007AC54}"/>
              </a:ext>
            </a:extLst>
          </p:cNvPr>
          <p:cNvSpPr/>
          <p:nvPr/>
        </p:nvSpPr>
        <p:spPr>
          <a:xfrm>
            <a:off x="1546225" y="3665538"/>
            <a:ext cx="3930650" cy="47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Заходи пом'якшення</a:t>
            </a:r>
            <a:r>
              <a:rPr lang="fr-FR" b="1" dirty="0">
                <a:solidFill>
                  <a:schemeClr val="bg1"/>
                </a:solidFill>
                <a:latin typeface="Arial" panose="020B0604020202020204" pitchFamily="34" charset="0"/>
                <a:ea typeface="Montserrat SemiBold" charset="0"/>
                <a:cs typeface="Arial" panose="020B0604020202020204" pitchFamily="34" charset="0"/>
              </a:rPr>
              <a:t>: </a:t>
            </a:r>
          </a:p>
        </p:txBody>
      </p:sp>
      <p:sp>
        <p:nvSpPr>
          <p:cNvPr id="14" name="Title 6">
            <a:extLst>
              <a:ext uri="{FF2B5EF4-FFF2-40B4-BE49-F238E27FC236}">
                <a16:creationId xmlns:a16="http://schemas.microsoft.com/office/drawing/2014/main" id="{EAC3A93B-64E1-4F56-8452-37E317C0C556}"/>
              </a:ext>
            </a:extLst>
          </p:cNvPr>
          <p:cNvSpPr>
            <a:spLocks noGrp="1"/>
          </p:cNvSpPr>
          <p:nvPr>
            <p:ph type="title"/>
          </p:nvPr>
        </p:nvSpPr>
        <p:spPr/>
        <p:txBody>
          <a:bodyPr rtlCol="0">
            <a:normAutofit/>
          </a:bodyPr>
          <a:lstStyle/>
          <a:p>
            <a:pPr defTabSz="914377" fontAlgn="auto">
              <a:spcAft>
                <a:spcPts val="0"/>
              </a:spcAft>
              <a:defRPr/>
            </a:pPr>
            <a:r>
              <a:rPr lang="az-Cyrl-AZ" sz="2400" dirty="0"/>
              <a:t>ЗМІНА КЛІМАТУ </a:t>
            </a:r>
            <a:endParaRPr lang="en-GB" sz="2400" dirty="0">
              <a:highlight>
                <a:srgbClr val="FFFF00"/>
              </a:highlight>
            </a:endParaRPr>
          </a:p>
        </p:txBody>
      </p:sp>
      <p:grpSp>
        <p:nvGrpSpPr>
          <p:cNvPr id="55303" name="Group 35"/>
          <p:cNvGrpSpPr>
            <a:grpSpLocks/>
          </p:cNvGrpSpPr>
          <p:nvPr/>
        </p:nvGrpSpPr>
        <p:grpSpPr bwMode="auto">
          <a:xfrm rot="10800000">
            <a:off x="5692775" y="1196975"/>
            <a:ext cx="3371850" cy="5448300"/>
            <a:chOff x="1258888" y="3975100"/>
            <a:chExt cx="2660650" cy="2333625"/>
          </a:xfrm>
        </p:grpSpPr>
        <p:sp>
          <p:nvSpPr>
            <p:cNvPr id="29" name="Freeform 9">
              <a:extLst>
                <a:ext uri="{FF2B5EF4-FFF2-40B4-BE49-F238E27FC236}">
                  <a16:creationId xmlns:a16="http://schemas.microsoft.com/office/drawing/2014/main" id="{355B0B8A-5441-4299-A6C0-56D35AEA6EE0}"/>
                </a:ext>
              </a:extLst>
            </p:cNvPr>
            <p:cNvSpPr>
              <a:spLocks/>
            </p:cNvSpPr>
            <p:nvPr>
              <p:custDataLst>
                <p:tags r:id="rId1"/>
              </p:custDataLst>
            </p:nvPr>
          </p:nvSpPr>
          <p:spPr bwMode="blackWhite">
            <a:xfrm>
              <a:off x="1260140" y="5835472"/>
              <a:ext cx="2660650" cy="473253"/>
            </a:xfrm>
            <a:custGeom>
              <a:avLst/>
              <a:gdLst>
                <a:gd name="T0" fmla="*/ 2147483646 w 2676"/>
                <a:gd name="T1" fmla="*/ 0 h 484"/>
                <a:gd name="T2" fmla="*/ 0 w 2676"/>
                <a:gd name="T3" fmla="*/ 2147483646 h 484"/>
                <a:gd name="T4" fmla="*/ 2147483646 w 2676"/>
                <a:gd name="T5" fmla="*/ 2147483646 h 484"/>
                <a:gd name="T6" fmla="*/ 2147483646 w 2676"/>
                <a:gd name="T7" fmla="*/ 0 h 484"/>
                <a:gd name="T8" fmla="*/ 2147483646 w 2676"/>
                <a:gd name="T9" fmla="*/ 0 h 484"/>
                <a:gd name="T10" fmla="*/ 0 60000 65536"/>
                <a:gd name="T11" fmla="*/ 0 60000 65536"/>
                <a:gd name="T12" fmla="*/ 0 60000 65536"/>
                <a:gd name="T13" fmla="*/ 0 60000 65536"/>
                <a:gd name="T14" fmla="*/ 0 60000 65536"/>
                <a:gd name="T15" fmla="*/ 0 w 2676"/>
                <a:gd name="T16" fmla="*/ 0 h 484"/>
                <a:gd name="T17" fmla="*/ 2676 w 2676"/>
                <a:gd name="T18" fmla="*/ 484 h 484"/>
              </a:gdLst>
              <a:ahLst/>
              <a:cxnLst>
                <a:cxn ang="T10">
                  <a:pos x="T0" y="T1"/>
                </a:cxn>
                <a:cxn ang="T11">
                  <a:pos x="T2" y="T3"/>
                </a:cxn>
                <a:cxn ang="T12">
                  <a:pos x="T4" y="T5"/>
                </a:cxn>
                <a:cxn ang="T13">
                  <a:pos x="T6" y="T7"/>
                </a:cxn>
                <a:cxn ang="T14">
                  <a:pos x="T8" y="T9"/>
                </a:cxn>
              </a:cxnLst>
              <a:rect l="T15" t="T16" r="T17" b="T18"/>
              <a:pathLst>
                <a:path w="2676" h="484">
                  <a:moveTo>
                    <a:pt x="271" y="0"/>
                  </a:moveTo>
                  <a:lnTo>
                    <a:pt x="0" y="483"/>
                  </a:lnTo>
                  <a:lnTo>
                    <a:pt x="2675" y="483"/>
                  </a:lnTo>
                  <a:lnTo>
                    <a:pt x="2404" y="0"/>
                  </a:lnTo>
                  <a:lnTo>
                    <a:pt x="271" y="0"/>
                  </a:lnTo>
                </a:path>
              </a:pathLst>
            </a:custGeom>
            <a:solidFill>
              <a:srgbClr val="F9423A"/>
            </a:solidFill>
            <a:ln w="57150" cap="rnd">
              <a:solidFill>
                <a:schemeClr val="bg1"/>
              </a:solidFill>
              <a:round/>
              <a:headEnd type="none" w="sm" len="sm"/>
              <a:tailEnd type="none" w="sm" len="sm"/>
            </a:ln>
          </p:spPr>
          <p:txBody>
            <a:bodyPr lIns="36000" tIns="36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chemeClr val="bg1"/>
                </a:solidFill>
                <a:latin typeface="+mj-lt"/>
              </a:endParaRPr>
            </a:p>
          </p:txBody>
        </p:sp>
        <p:sp>
          <p:nvSpPr>
            <p:cNvPr id="30" name="Freeform 10">
              <a:extLst>
                <a:ext uri="{FF2B5EF4-FFF2-40B4-BE49-F238E27FC236}">
                  <a16:creationId xmlns:a16="http://schemas.microsoft.com/office/drawing/2014/main" id="{F28DD702-2CAA-4177-9DF7-FEFF985F7C0A}"/>
                </a:ext>
              </a:extLst>
            </p:cNvPr>
            <p:cNvSpPr>
              <a:spLocks/>
            </p:cNvSpPr>
            <p:nvPr>
              <p:custDataLst>
                <p:tags r:id="rId2"/>
              </p:custDataLst>
            </p:nvPr>
          </p:nvSpPr>
          <p:spPr bwMode="blackWhite">
            <a:xfrm>
              <a:off x="2123223" y="3975780"/>
              <a:ext cx="935737" cy="819353"/>
            </a:xfrm>
            <a:custGeom>
              <a:avLst/>
              <a:gdLst>
                <a:gd name="T0" fmla="*/ 0 w 939"/>
                <a:gd name="T1" fmla="*/ 2147483646 h 839"/>
                <a:gd name="T2" fmla="*/ 2147483646 w 939"/>
                <a:gd name="T3" fmla="*/ 2147483646 h 839"/>
                <a:gd name="T4" fmla="*/ 2147483646 w 939"/>
                <a:gd name="T5" fmla="*/ 0 h 839"/>
                <a:gd name="T6" fmla="*/ 0 w 939"/>
                <a:gd name="T7" fmla="*/ 2147483646 h 839"/>
                <a:gd name="T8" fmla="*/ 0 60000 65536"/>
                <a:gd name="T9" fmla="*/ 0 60000 65536"/>
                <a:gd name="T10" fmla="*/ 0 60000 65536"/>
                <a:gd name="T11" fmla="*/ 0 60000 65536"/>
                <a:gd name="T12" fmla="*/ 0 w 939"/>
                <a:gd name="T13" fmla="*/ 0 h 839"/>
                <a:gd name="T14" fmla="*/ 939 w 939"/>
                <a:gd name="T15" fmla="*/ 839 h 839"/>
              </a:gdLst>
              <a:ahLst/>
              <a:cxnLst>
                <a:cxn ang="T8">
                  <a:pos x="T0" y="T1"/>
                </a:cxn>
                <a:cxn ang="T9">
                  <a:pos x="T2" y="T3"/>
                </a:cxn>
                <a:cxn ang="T10">
                  <a:pos x="T4" y="T5"/>
                </a:cxn>
                <a:cxn ang="T11">
                  <a:pos x="T6" y="T7"/>
                </a:cxn>
              </a:cxnLst>
              <a:rect l="T12" t="T13" r="T14" b="T15"/>
              <a:pathLst>
                <a:path w="939" h="839">
                  <a:moveTo>
                    <a:pt x="0" y="838"/>
                  </a:moveTo>
                  <a:lnTo>
                    <a:pt x="938" y="838"/>
                  </a:lnTo>
                  <a:lnTo>
                    <a:pt x="469" y="0"/>
                  </a:lnTo>
                  <a:lnTo>
                    <a:pt x="0" y="838"/>
                  </a:lnTo>
                </a:path>
              </a:pathLst>
            </a:custGeom>
            <a:solidFill>
              <a:schemeClr val="accent2"/>
            </a:solidFill>
            <a:ln w="57150" cap="rnd">
              <a:solidFill>
                <a:schemeClr val="bg1"/>
              </a:solidFill>
              <a:round/>
              <a:headEnd type="none" w="sm" len="sm"/>
              <a:tailEnd type="none" w="sm" len="sm"/>
            </a:ln>
          </p:spPr>
          <p:txBody>
            <a:bodyPr lIns="36000" tIns="288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chemeClr val="bg1"/>
                </a:solidFill>
                <a:latin typeface="+mj-lt"/>
              </a:endParaRPr>
            </a:p>
          </p:txBody>
        </p:sp>
        <p:sp>
          <p:nvSpPr>
            <p:cNvPr id="31" name="Freeform 11">
              <a:extLst>
                <a:ext uri="{FF2B5EF4-FFF2-40B4-BE49-F238E27FC236}">
                  <a16:creationId xmlns:a16="http://schemas.microsoft.com/office/drawing/2014/main" id="{DD1D7808-43B9-47DD-AA0D-20F358FA8C84}"/>
                </a:ext>
              </a:extLst>
            </p:cNvPr>
            <p:cNvSpPr>
              <a:spLocks/>
            </p:cNvSpPr>
            <p:nvPr>
              <p:custDataLst>
                <p:tags r:id="rId3"/>
              </p:custDataLst>
            </p:nvPr>
          </p:nvSpPr>
          <p:spPr bwMode="blackWhite">
            <a:xfrm>
              <a:off x="1825090" y="4795133"/>
              <a:ext cx="1528245" cy="520170"/>
            </a:xfrm>
            <a:custGeom>
              <a:avLst/>
              <a:gdLst>
                <a:gd name="T0" fmla="*/ 0 w 1536"/>
                <a:gd name="T1" fmla="*/ 2147483646 h 533"/>
                <a:gd name="T2" fmla="*/ 2147483646 w 1536"/>
                <a:gd name="T3" fmla="*/ 2147483646 h 533"/>
                <a:gd name="T4" fmla="*/ 2147483646 w 1536"/>
                <a:gd name="T5" fmla="*/ 0 h 533"/>
                <a:gd name="T6" fmla="*/ 2147483646 w 1536"/>
                <a:gd name="T7" fmla="*/ 0 h 533"/>
                <a:gd name="T8" fmla="*/ 0 w 1536"/>
                <a:gd name="T9" fmla="*/ 2147483646 h 533"/>
                <a:gd name="T10" fmla="*/ 0 60000 65536"/>
                <a:gd name="T11" fmla="*/ 0 60000 65536"/>
                <a:gd name="T12" fmla="*/ 0 60000 65536"/>
                <a:gd name="T13" fmla="*/ 0 60000 65536"/>
                <a:gd name="T14" fmla="*/ 0 60000 65536"/>
                <a:gd name="T15" fmla="*/ 0 w 1536"/>
                <a:gd name="T16" fmla="*/ 0 h 533"/>
                <a:gd name="T17" fmla="*/ 1536 w 1536"/>
                <a:gd name="T18" fmla="*/ 533 h 533"/>
              </a:gdLst>
              <a:ahLst/>
              <a:cxnLst>
                <a:cxn ang="T10">
                  <a:pos x="T0" y="T1"/>
                </a:cxn>
                <a:cxn ang="T11">
                  <a:pos x="T2" y="T3"/>
                </a:cxn>
                <a:cxn ang="T12">
                  <a:pos x="T4" y="T5"/>
                </a:cxn>
                <a:cxn ang="T13">
                  <a:pos x="T6" y="T7"/>
                </a:cxn>
                <a:cxn ang="T14">
                  <a:pos x="T8" y="T9"/>
                </a:cxn>
              </a:cxnLst>
              <a:rect l="T15" t="T16" r="T17" b="T18"/>
              <a:pathLst>
                <a:path w="1536" h="533">
                  <a:moveTo>
                    <a:pt x="0" y="532"/>
                  </a:moveTo>
                  <a:lnTo>
                    <a:pt x="1535" y="532"/>
                  </a:lnTo>
                  <a:lnTo>
                    <a:pt x="1237" y="0"/>
                  </a:lnTo>
                  <a:lnTo>
                    <a:pt x="299" y="0"/>
                  </a:lnTo>
                  <a:lnTo>
                    <a:pt x="0" y="532"/>
                  </a:lnTo>
                </a:path>
              </a:pathLst>
            </a:custGeom>
            <a:solidFill>
              <a:schemeClr val="accent3">
                <a:lumMod val="90000"/>
                <a:lumOff val="10000"/>
              </a:schemeClr>
            </a:solidFill>
            <a:ln w="57150" cap="rnd">
              <a:solidFill>
                <a:schemeClr val="bg1"/>
              </a:solidFill>
              <a:round/>
              <a:headEnd type="none" w="sm" len="sm"/>
              <a:tailEnd type="none" w="sm" len="sm"/>
            </a:ln>
          </p:spPr>
          <p:txBody>
            <a:bodyPr lIns="36000" tIns="36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rgbClr val="1E252B"/>
                </a:solidFill>
                <a:latin typeface="+mj-lt"/>
              </a:endParaRPr>
            </a:p>
          </p:txBody>
        </p:sp>
        <p:sp>
          <p:nvSpPr>
            <p:cNvPr id="32" name="Freeform 12">
              <a:extLst>
                <a:ext uri="{FF2B5EF4-FFF2-40B4-BE49-F238E27FC236}">
                  <a16:creationId xmlns:a16="http://schemas.microsoft.com/office/drawing/2014/main" id="{E1268EB9-2315-4A11-8E2C-64B9E1A00300}"/>
                </a:ext>
              </a:extLst>
            </p:cNvPr>
            <p:cNvSpPr>
              <a:spLocks/>
            </p:cNvSpPr>
            <p:nvPr>
              <p:custDataLst>
                <p:tags r:id="rId4"/>
              </p:custDataLst>
            </p:nvPr>
          </p:nvSpPr>
          <p:spPr bwMode="blackWhite">
            <a:xfrm>
              <a:off x="1528210" y="5316662"/>
              <a:ext cx="2122006" cy="520850"/>
            </a:xfrm>
            <a:custGeom>
              <a:avLst/>
              <a:gdLst>
                <a:gd name="T0" fmla="*/ 2147483646 w 2134"/>
                <a:gd name="T1" fmla="*/ 0 h 535"/>
                <a:gd name="T2" fmla="*/ 0 w 2134"/>
                <a:gd name="T3" fmla="*/ 2147483646 h 535"/>
                <a:gd name="T4" fmla="*/ 2147483646 w 2134"/>
                <a:gd name="T5" fmla="*/ 2147483646 h 535"/>
                <a:gd name="T6" fmla="*/ 2147483646 w 2134"/>
                <a:gd name="T7" fmla="*/ 0 h 535"/>
                <a:gd name="T8" fmla="*/ 2147483646 w 2134"/>
                <a:gd name="T9" fmla="*/ 0 h 535"/>
                <a:gd name="T10" fmla="*/ 0 60000 65536"/>
                <a:gd name="T11" fmla="*/ 0 60000 65536"/>
                <a:gd name="T12" fmla="*/ 0 60000 65536"/>
                <a:gd name="T13" fmla="*/ 0 60000 65536"/>
                <a:gd name="T14" fmla="*/ 0 60000 65536"/>
                <a:gd name="T15" fmla="*/ 0 w 2134"/>
                <a:gd name="T16" fmla="*/ 0 h 535"/>
                <a:gd name="T17" fmla="*/ 2134 w 2134"/>
                <a:gd name="T18" fmla="*/ 535 h 535"/>
              </a:gdLst>
              <a:ahLst/>
              <a:cxnLst>
                <a:cxn ang="T10">
                  <a:pos x="T0" y="T1"/>
                </a:cxn>
                <a:cxn ang="T11">
                  <a:pos x="T2" y="T3"/>
                </a:cxn>
                <a:cxn ang="T12">
                  <a:pos x="T4" y="T5"/>
                </a:cxn>
                <a:cxn ang="T13">
                  <a:pos x="T6" y="T7"/>
                </a:cxn>
                <a:cxn ang="T14">
                  <a:pos x="T8" y="T9"/>
                </a:cxn>
              </a:cxnLst>
              <a:rect l="T15" t="T16" r="T17" b="T18"/>
              <a:pathLst>
                <a:path w="2134" h="535">
                  <a:moveTo>
                    <a:pt x="299" y="0"/>
                  </a:moveTo>
                  <a:lnTo>
                    <a:pt x="0" y="534"/>
                  </a:lnTo>
                  <a:lnTo>
                    <a:pt x="2133" y="534"/>
                  </a:lnTo>
                  <a:lnTo>
                    <a:pt x="1834" y="0"/>
                  </a:lnTo>
                  <a:lnTo>
                    <a:pt x="299" y="0"/>
                  </a:lnTo>
                </a:path>
              </a:pathLst>
            </a:custGeom>
            <a:solidFill>
              <a:srgbClr val="D9D9D6"/>
            </a:solidFill>
            <a:ln w="57150" cap="rnd">
              <a:solidFill>
                <a:schemeClr val="bg1"/>
              </a:solidFill>
              <a:round/>
              <a:headEnd type="none" w="sm" len="sm"/>
              <a:tailEnd type="none" w="sm" len="sm"/>
            </a:ln>
          </p:spPr>
          <p:txBody>
            <a:bodyPr lIns="36000" tIns="36000" rIns="36000" bIns="36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en-US" altLang="sv-SE" sz="1400" dirty="0">
                <a:solidFill>
                  <a:srgbClr val="313131"/>
                </a:solidFill>
                <a:latin typeface="+mj-lt"/>
              </a:endParaRPr>
            </a:p>
          </p:txBody>
        </p:sp>
      </p:grpSp>
      <p:sp>
        <p:nvSpPr>
          <p:cNvPr id="55304" name="Rectangle 1"/>
          <p:cNvSpPr>
            <a:spLocks noChangeArrowheads="1"/>
          </p:cNvSpPr>
          <p:nvPr/>
        </p:nvSpPr>
        <p:spPr bwMode="auto">
          <a:xfrm>
            <a:off x="6853238" y="161925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a:latin typeface="Arial" panose="020B0604020202020204" pitchFamily="34" charset="0"/>
                <a:cs typeface="Arial" panose="020B0604020202020204" pitchFamily="34" charset="0"/>
              </a:rPr>
              <a:t>Запобігти</a:t>
            </a:r>
          </a:p>
        </p:txBody>
      </p:sp>
      <p:sp>
        <p:nvSpPr>
          <p:cNvPr id="55305" name="Rectangle 2"/>
          <p:cNvSpPr>
            <a:spLocks noChangeArrowheads="1"/>
          </p:cNvSpPr>
          <p:nvPr/>
        </p:nvSpPr>
        <p:spPr bwMode="auto">
          <a:xfrm>
            <a:off x="6829425" y="2706688"/>
            <a:ext cx="1096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a:latin typeface="Arial" panose="020B0604020202020204" pitchFamily="34" charset="0"/>
                <a:cs typeface="Arial" panose="020B0604020202020204" pitchFamily="34" charset="0"/>
              </a:rPr>
              <a:t>Зменшити</a:t>
            </a:r>
          </a:p>
        </p:txBody>
      </p:sp>
      <p:sp>
        <p:nvSpPr>
          <p:cNvPr id="55306" name="Rectangle 3"/>
          <p:cNvSpPr>
            <a:spLocks noChangeArrowheads="1"/>
          </p:cNvSpPr>
          <p:nvPr/>
        </p:nvSpPr>
        <p:spPr bwMode="auto">
          <a:xfrm>
            <a:off x="6929438" y="3970338"/>
            <a:ext cx="997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dirty="0" smtClean="0">
                <a:solidFill>
                  <a:schemeClr val="bg1"/>
                </a:solidFill>
                <a:latin typeface="Arial" panose="020B0604020202020204" pitchFamily="34" charset="0"/>
                <a:cs typeface="Arial" panose="020B0604020202020204" pitchFamily="34" charset="0"/>
              </a:rPr>
              <a:t>Замінити</a:t>
            </a:r>
            <a:endParaRPr lang="az-Cyrl-AZ" altLang="uk-UA" sz="1400" b="1" dirty="0">
              <a:solidFill>
                <a:schemeClr val="bg1"/>
              </a:solidFill>
              <a:latin typeface="Arial" panose="020B0604020202020204" pitchFamily="34" charset="0"/>
              <a:cs typeface="Arial" panose="020B0604020202020204" pitchFamily="34" charset="0"/>
            </a:endParaRPr>
          </a:p>
        </p:txBody>
      </p:sp>
      <p:sp>
        <p:nvSpPr>
          <p:cNvPr id="55307" name="Rectangle 4"/>
          <p:cNvSpPr>
            <a:spLocks noChangeArrowheads="1"/>
          </p:cNvSpPr>
          <p:nvPr/>
        </p:nvSpPr>
        <p:spPr bwMode="auto">
          <a:xfrm>
            <a:off x="6624638" y="5121275"/>
            <a:ext cx="1506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a:latin typeface="Arial" panose="020B0604020202020204" pitchFamily="34" charset="0"/>
                <a:cs typeface="Arial" panose="020B0604020202020204" pitchFamily="34" charset="0"/>
              </a:rPr>
              <a:t>Компенсувати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6"/>
          <p:cNvSpPr>
            <a:spLocks noGrp="1" noChangeArrowheads="1"/>
          </p:cNvSpPr>
          <p:nvPr>
            <p:ph type="title"/>
          </p:nvPr>
        </p:nvSpPr>
        <p:spPr>
          <a:xfrm>
            <a:off x="2200275" y="620713"/>
            <a:ext cx="6040438" cy="1152525"/>
          </a:xfrm>
        </p:spPr>
        <p:txBody>
          <a:bodyPr/>
          <a:lstStyle/>
          <a:p>
            <a:r>
              <a:rPr lang="az-Cyrl-AZ" altLang="uk-UA" sz="2400" smtClean="0">
                <a:latin typeface="Arial" panose="020B0604020202020204" pitchFamily="34" charset="0"/>
              </a:rPr>
              <a:t>Відгуки</a:t>
            </a:r>
            <a:endParaRPr lang="en-GB" altLang="uk-UA" sz="2400" smtClean="0">
              <a:latin typeface="Arial" panose="020B0604020202020204" pitchFamily="34" charset="0"/>
            </a:endParaRPr>
          </a:p>
        </p:txBody>
      </p:sp>
      <p:graphicFrame>
        <p:nvGraphicFramePr>
          <p:cNvPr id="16" name="Diagram 15">
            <a:extLst>
              <a:ext uri="{FF2B5EF4-FFF2-40B4-BE49-F238E27FC236}">
                <a16:creationId xmlns:a16="http://schemas.microsoft.com/office/drawing/2014/main" id="{03F7F353-4E32-4577-A274-1ADF269D760E}"/>
              </a:ext>
            </a:extLst>
          </p:cNvPr>
          <p:cNvGraphicFramePr/>
          <p:nvPr/>
        </p:nvGraphicFramePr>
        <p:xfrm>
          <a:off x="1276649" y="1196976"/>
          <a:ext cx="7886700" cy="5394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p:cNvSpPr>
            <a:spLocks noGrp="1" noChangeArrowheads="1"/>
          </p:cNvSpPr>
          <p:nvPr>
            <p:ph type="title"/>
          </p:nvPr>
        </p:nvSpPr>
        <p:spPr>
          <a:xfrm>
            <a:off x="1670049" y="776287"/>
            <a:ext cx="6943725" cy="1152525"/>
          </a:xfrm>
        </p:spPr>
        <p:txBody>
          <a:bodyPr/>
          <a:lstStyle/>
          <a:p>
            <a:r>
              <a:rPr lang="ru-RU" altLang="uk-UA" sz="2000" dirty="0" err="1" smtClean="0">
                <a:solidFill>
                  <a:srgbClr val="FF0000"/>
                </a:solidFill>
                <a:latin typeface="Arial" panose="020B0604020202020204" pitchFamily="34" charset="0"/>
                <a:cs typeface="Arial" panose="020B0604020202020204" pitchFamily="34" charset="0"/>
              </a:rPr>
              <a:t>Екологічна</a:t>
            </a:r>
            <a:r>
              <a:rPr lang="ru-RU" altLang="uk-UA" sz="2000" dirty="0" smtClean="0">
                <a:solidFill>
                  <a:srgbClr val="FF0000"/>
                </a:solidFill>
                <a:latin typeface="Arial" panose="020B0604020202020204" pitchFamily="34" charset="0"/>
                <a:cs typeface="Arial" panose="020B0604020202020204" pitchFamily="34" charset="0"/>
              </a:rPr>
              <a:t> та </a:t>
            </a:r>
            <a:r>
              <a:rPr lang="ru-RU" altLang="uk-UA" sz="2000" dirty="0" err="1" smtClean="0">
                <a:solidFill>
                  <a:srgbClr val="FF0000"/>
                </a:solidFill>
                <a:latin typeface="Arial" panose="020B0604020202020204" pitchFamily="34" charset="0"/>
                <a:cs typeface="Arial" panose="020B0604020202020204" pitchFamily="34" charset="0"/>
              </a:rPr>
              <a:t>соціальна</a:t>
            </a:r>
            <a:r>
              <a:rPr lang="ru-RU" altLang="uk-UA" sz="2000" dirty="0" smtClean="0">
                <a:solidFill>
                  <a:srgbClr val="FF0000"/>
                </a:solidFill>
                <a:latin typeface="Arial" panose="020B0604020202020204" pitchFamily="34" charset="0"/>
                <a:cs typeface="Arial" panose="020B0604020202020204" pitchFamily="34" charset="0"/>
              </a:rPr>
              <a:t> </a:t>
            </a:r>
            <a:r>
              <a:rPr lang="ru-RU" altLang="uk-UA" sz="2000" dirty="0" err="1" smtClean="0">
                <a:solidFill>
                  <a:srgbClr val="FF0000"/>
                </a:solidFill>
                <a:latin typeface="Arial" panose="020B0604020202020204" pitchFamily="34" charset="0"/>
                <a:cs typeface="Arial" panose="020B0604020202020204" pitchFamily="34" charset="0"/>
              </a:rPr>
              <a:t>політика</a:t>
            </a:r>
            <a:r>
              <a:rPr lang="ru-RU" altLang="uk-UA" sz="2000" dirty="0" smtClean="0">
                <a:solidFill>
                  <a:srgbClr val="FF0000"/>
                </a:solidFill>
                <a:latin typeface="Arial" panose="020B0604020202020204" pitchFamily="34" charset="0"/>
                <a:cs typeface="Arial" panose="020B0604020202020204" pitchFamily="34" charset="0"/>
              </a:rPr>
              <a:t> (ESP) ЄБРР, 2019 р. </a:t>
            </a:r>
            <a:endParaRPr lang="en-US" altLang="uk-UA" sz="2000" dirty="0" smtClean="0">
              <a:solidFill>
                <a:srgbClr val="FF0000"/>
              </a:solidFill>
              <a:latin typeface="Arial" panose="020B0604020202020204" pitchFamily="34" charset="0"/>
              <a:cs typeface="Arial" panose="020B0604020202020204" pitchFamily="34" charset="0"/>
            </a:endParaRPr>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b="62025"/>
          <a:stretch>
            <a:fillRect/>
          </a:stretch>
        </p:blipFill>
        <p:spPr bwMode="auto">
          <a:xfrm>
            <a:off x="4678363" y="4084638"/>
            <a:ext cx="4141787" cy="227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6A6BA15-8F06-4EC9-B3B5-39C2BFCB95C7}"/>
              </a:ext>
            </a:extLst>
          </p:cNvPr>
          <p:cNvSpPr/>
          <p:nvPr/>
        </p:nvSpPr>
        <p:spPr>
          <a:xfrm>
            <a:off x="1554163" y="1473200"/>
            <a:ext cx="2289175" cy="2146300"/>
          </a:xfrm>
          <a:prstGeom prst="rect">
            <a:avLst/>
          </a:prstGeom>
          <a:gradFill>
            <a:gsLst>
              <a:gs pos="50000">
                <a:schemeClr val="accent2"/>
              </a:gs>
              <a:gs pos="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1E252B"/>
              </a:solidFill>
              <a:latin typeface="+mj-lt"/>
            </a:endParaRPr>
          </a:p>
        </p:txBody>
      </p:sp>
      <p:sp>
        <p:nvSpPr>
          <p:cNvPr id="6" name="Rectangle 5">
            <a:extLst>
              <a:ext uri="{FF2B5EF4-FFF2-40B4-BE49-F238E27FC236}">
                <a16:creationId xmlns:a16="http://schemas.microsoft.com/office/drawing/2014/main" id="{0AF228D2-6652-4701-91E0-6978F178E044}"/>
              </a:ext>
            </a:extLst>
          </p:cNvPr>
          <p:cNvSpPr/>
          <p:nvPr/>
        </p:nvSpPr>
        <p:spPr>
          <a:xfrm>
            <a:off x="4046538" y="1473200"/>
            <a:ext cx="2290762" cy="2146300"/>
          </a:xfrm>
          <a:prstGeom prst="rect">
            <a:avLst/>
          </a:prstGeom>
          <a:gradFill>
            <a:gsLst>
              <a:gs pos="50000">
                <a:schemeClr val="accent2"/>
              </a:gs>
              <a:gs pos="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1E252B"/>
              </a:solidFill>
              <a:latin typeface="+mj-lt"/>
            </a:endParaRPr>
          </a:p>
        </p:txBody>
      </p:sp>
      <p:sp>
        <p:nvSpPr>
          <p:cNvPr id="8" name="Rectangle 7">
            <a:extLst>
              <a:ext uri="{FF2B5EF4-FFF2-40B4-BE49-F238E27FC236}">
                <a16:creationId xmlns:a16="http://schemas.microsoft.com/office/drawing/2014/main" id="{15BB0F50-C310-4C6C-BDC6-4F9D83815EC7}"/>
              </a:ext>
            </a:extLst>
          </p:cNvPr>
          <p:cNvSpPr/>
          <p:nvPr/>
        </p:nvSpPr>
        <p:spPr>
          <a:xfrm>
            <a:off x="6529388" y="1473200"/>
            <a:ext cx="2290762" cy="2146300"/>
          </a:xfrm>
          <a:prstGeom prst="rect">
            <a:avLst/>
          </a:prstGeom>
          <a:gradFill>
            <a:gsLst>
              <a:gs pos="50000">
                <a:schemeClr val="accent2"/>
              </a:gs>
              <a:gs pos="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1E252B"/>
              </a:solidFill>
              <a:latin typeface="+mj-lt"/>
            </a:endParaRPr>
          </a:p>
        </p:txBody>
      </p:sp>
      <p:sp>
        <p:nvSpPr>
          <p:cNvPr id="23559" name="Rectangle 10"/>
          <p:cNvSpPr>
            <a:spLocks noChangeArrowheads="1"/>
          </p:cNvSpPr>
          <p:nvPr/>
        </p:nvSpPr>
        <p:spPr bwMode="auto">
          <a:xfrm>
            <a:off x="6540500" y="1636713"/>
            <a:ext cx="21605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ru-RU" altLang="uk-UA" sz="1400" dirty="0" err="1">
                <a:latin typeface="Arial" panose="020B0604020202020204" pitchFamily="34" charset="0"/>
                <a:cs typeface="Arial" panose="020B0604020202020204" pitchFamily="34" charset="0"/>
              </a:rPr>
              <a:t>Цьому</a:t>
            </a:r>
            <a:r>
              <a:rPr lang="ru-RU" altLang="uk-UA" sz="1400" dirty="0">
                <a:latin typeface="Arial" panose="020B0604020202020204" pitchFamily="34" charset="0"/>
                <a:cs typeface="Arial" panose="020B0604020202020204" pitchFamily="34" charset="0"/>
              </a:rPr>
              <a:t> проекту </a:t>
            </a:r>
            <a:r>
              <a:rPr lang="ru-RU" altLang="uk-UA" sz="1400" dirty="0" err="1">
                <a:latin typeface="Arial" panose="020B0604020202020204" pitchFamily="34" charset="0"/>
                <a:cs typeface="Arial" panose="020B0604020202020204" pitchFamily="34" charset="0"/>
              </a:rPr>
              <a:t>надано</a:t>
            </a:r>
            <a:r>
              <a:rPr lang="ru-RU" altLang="uk-UA" sz="1400" dirty="0">
                <a:latin typeface="Arial" panose="020B0604020202020204" pitchFamily="34" charset="0"/>
                <a:cs typeface="Arial" panose="020B0604020202020204" pitchFamily="34" charset="0"/>
              </a:rPr>
              <a:t> статус </a:t>
            </a:r>
            <a:r>
              <a:rPr lang="ru-RU" altLang="uk-UA" sz="1400" dirty="0" err="1">
                <a:latin typeface="Arial" panose="020B0604020202020204" pitchFamily="34" charset="0"/>
                <a:cs typeface="Arial" panose="020B0604020202020204" pitchFamily="34" charset="0"/>
              </a:rPr>
              <a:t>категорії</a:t>
            </a:r>
            <a:r>
              <a:rPr lang="ru-RU" altLang="uk-UA" sz="1400" dirty="0">
                <a:latin typeface="Arial" panose="020B0604020202020204" pitchFamily="34" charset="0"/>
                <a:cs typeface="Arial" panose="020B0604020202020204" pitchFamily="34" charset="0"/>
              </a:rPr>
              <a:t> А - </a:t>
            </a:r>
            <a:r>
              <a:rPr lang="ru-RU" altLang="uk-UA" sz="1400" dirty="0" err="1">
                <a:latin typeface="Arial" panose="020B0604020202020204" pitchFamily="34" charset="0"/>
                <a:cs typeface="Arial" panose="020B0604020202020204" pitchFamily="34" charset="0"/>
              </a:rPr>
              <a:t>найвища</a:t>
            </a:r>
            <a:r>
              <a:rPr lang="ru-RU" altLang="uk-UA" sz="1400" dirty="0">
                <a:latin typeface="Arial" panose="020B0604020202020204" pitchFamily="34" charset="0"/>
                <a:cs typeface="Arial" panose="020B0604020202020204" pitchFamily="34" charset="0"/>
              </a:rPr>
              <a:t>. </a:t>
            </a:r>
          </a:p>
        </p:txBody>
      </p:sp>
      <p:sp>
        <p:nvSpPr>
          <p:cNvPr id="23560" name="Rectangle 11"/>
          <p:cNvSpPr>
            <a:spLocks noChangeArrowheads="1"/>
          </p:cNvSpPr>
          <p:nvPr/>
        </p:nvSpPr>
        <p:spPr bwMode="auto">
          <a:xfrm>
            <a:off x="4035425" y="1636713"/>
            <a:ext cx="22129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Ці категорії проектів відповідають їх суті, розташуванню, чутливості, масштабам та вірогідності виникнення негативних впливів від проекту.</a:t>
            </a:r>
          </a:p>
        </p:txBody>
      </p:sp>
      <p:sp>
        <p:nvSpPr>
          <p:cNvPr id="23561" name="Rectangle 12"/>
          <p:cNvSpPr>
            <a:spLocks noChangeArrowheads="1"/>
          </p:cNvSpPr>
          <p:nvPr/>
        </p:nvSpPr>
        <p:spPr bwMode="auto">
          <a:xfrm>
            <a:off x="1568450" y="1636713"/>
            <a:ext cx="221138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az-Cyrl-AZ" altLang="uk-UA" sz="1400" dirty="0">
                <a:latin typeface="Arial" panose="020B0604020202020204" pitchFamily="34" charset="0"/>
                <a:cs typeface="Arial" panose="020B0604020202020204" pitchFamily="34" charset="0"/>
              </a:rPr>
              <a:t>Категорії проектів </a:t>
            </a:r>
            <a:r>
              <a:rPr lang="en-GB" altLang="uk-UA" sz="1400" dirty="0">
                <a:latin typeface="Arial" panose="020B0604020202020204" pitchFamily="34" charset="0"/>
                <a:cs typeface="Arial" panose="020B0604020202020204" pitchFamily="34" charset="0"/>
              </a:rPr>
              <a:t>ESP </a:t>
            </a:r>
            <a:r>
              <a:rPr lang="az-Cyrl-AZ" altLang="uk-UA" sz="1400" dirty="0">
                <a:latin typeface="Arial" panose="020B0604020202020204" pitchFamily="34" charset="0"/>
                <a:cs typeface="Arial" panose="020B0604020202020204" pitchFamily="34" charset="0"/>
              </a:rPr>
              <a:t>політики ЄБРР встановлюють рівні  дослідження екологічних та соціальних аспектів, включаючи вимоги до залучення зацікавлених сторін та розкриття інформації</a:t>
            </a:r>
            <a:r>
              <a:rPr lang="az-Cyrl-AZ" altLang="uk-UA" sz="1400" dirty="0" smtClean="0">
                <a:latin typeface="Arial" panose="020B0604020202020204" pitchFamily="34" charset="0"/>
                <a:cs typeface="Arial" panose="020B0604020202020204" pitchFamily="34" charset="0"/>
              </a:rPr>
              <a:t>.</a:t>
            </a:r>
            <a:r>
              <a:rPr lang="en-GB" altLang="uk-UA" sz="1400" dirty="0" smtClean="0">
                <a:latin typeface="Arial" panose="020B0604020202020204" pitchFamily="34" charset="0"/>
                <a:cs typeface="Arial" panose="020B0604020202020204" pitchFamily="34" charset="0"/>
              </a:rPr>
              <a:t> </a:t>
            </a:r>
            <a:endParaRPr lang="en-US" altLang="uk-UA" sz="1400" dirty="0">
              <a:solidFill>
                <a:srgbClr val="1E252B"/>
              </a:solidFill>
              <a:latin typeface="Arial" panose="020B0604020202020204" pitchFamily="34" charset="0"/>
              <a:ea typeface="Montserrat" pitchFamily="2" charset="0"/>
              <a:cs typeface="Arial" panose="020B0604020202020204" pitchFamily="34" charset="0"/>
            </a:endParaRPr>
          </a:p>
        </p:txBody>
      </p:sp>
      <p:pic>
        <p:nvPicPr>
          <p:cNvPr id="23562" name="Picture 2" descr="Image result for ebrd"/>
          <p:cNvPicPr>
            <a:picLocks noChangeAspect="1" noChangeArrowheads="1"/>
          </p:cNvPicPr>
          <p:nvPr/>
        </p:nvPicPr>
        <p:blipFill>
          <a:blip r:embed="rId4">
            <a:extLst>
              <a:ext uri="{28A0092B-C50C-407E-A947-70E740481C1C}">
                <a14:useLocalDpi xmlns:a14="http://schemas.microsoft.com/office/drawing/2010/main" val="0"/>
              </a:ext>
            </a:extLst>
          </a:blip>
          <a:srcRect r="80055" b="-247"/>
          <a:stretch>
            <a:fillRect/>
          </a:stretch>
        </p:blipFill>
        <p:spPr bwMode="auto">
          <a:xfrm>
            <a:off x="8201025" y="5715000"/>
            <a:ext cx="555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7"/>
          <p:cNvSpPr>
            <a:spLocks noGrp="1" noChangeArrowheads="1"/>
          </p:cNvSpPr>
          <p:nvPr>
            <p:ph type="ctrTitle"/>
          </p:nvPr>
        </p:nvSpPr>
        <p:spPr>
          <a:xfrm>
            <a:off x="3032125" y="620713"/>
            <a:ext cx="5562600" cy="5038725"/>
          </a:xfrm>
        </p:spPr>
        <p:txBody>
          <a:bodyPr/>
          <a:lstStyle/>
          <a:p>
            <a:endParaRPr lang="en-GB" altLang="uk-UA" smtClean="0">
              <a:latin typeface="Arial" panose="020B0604020202020204" pitchFamily="34" charset="0"/>
              <a:cs typeface="Arial" panose="020B0604020202020204" pitchFamily="34" charset="0"/>
            </a:endParaRPr>
          </a:p>
        </p:txBody>
      </p:sp>
      <p:sp>
        <p:nvSpPr>
          <p:cNvPr id="19" name="Picture Placeholder 18">
            <a:extLst>
              <a:ext uri="{FF2B5EF4-FFF2-40B4-BE49-F238E27FC236}">
                <a16:creationId xmlns:a16="http://schemas.microsoft.com/office/drawing/2014/main" id="{DF195C86-3255-45A3-A4EE-8E188BD4FA65}"/>
              </a:ext>
            </a:extLst>
          </p:cNvPr>
          <p:cNvSpPr>
            <a:spLocks noGrp="1"/>
          </p:cNvSpPr>
          <p:nvPr>
            <p:ph type="pic" sz="quarter" idx="11"/>
          </p:nvPr>
        </p:nvSpPr>
        <p:spPr>
          <a:xfrm>
            <a:off x="1451610" y="-5868"/>
            <a:ext cx="7692390" cy="6858000"/>
          </a:xfrm>
        </p:spPr>
      </p:sp>
      <p:pic>
        <p:nvPicPr>
          <p:cNvPr id="6" name="Picture 5">
            <a:extLst>
              <a:ext uri="{FF2B5EF4-FFF2-40B4-BE49-F238E27FC236}">
                <a16:creationId xmlns:a16="http://schemas.microsoft.com/office/drawing/2014/main" id="{32A62682-1FC7-4726-ABBA-20BED9B2185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5349" y="4151695"/>
            <a:ext cx="5544912" cy="2752295"/>
          </a:xfrm>
          <a:prstGeom prst="rect">
            <a:avLst/>
          </a:prstGeom>
        </p:spPr>
      </p:pic>
      <p:sp>
        <p:nvSpPr>
          <p:cNvPr id="7" name="Title 1">
            <a:extLst>
              <a:ext uri="{FF2B5EF4-FFF2-40B4-BE49-F238E27FC236}">
                <a16:creationId xmlns:a16="http://schemas.microsoft.com/office/drawing/2014/main" id="{AA1B5592-D304-460D-84FB-A205C70E1745}"/>
              </a:ext>
            </a:extLst>
          </p:cNvPr>
          <p:cNvSpPr txBox="1">
            <a:spLocks/>
          </p:cNvSpPr>
          <p:nvPr/>
        </p:nvSpPr>
        <p:spPr>
          <a:xfrm>
            <a:off x="1567392" y="1177973"/>
            <a:ext cx="5222875" cy="1963737"/>
          </a:xfrm>
          <a:prstGeom prst="rect">
            <a:avLst/>
          </a:prstGeom>
        </p:spPr>
        <p:txBody>
          <a:bodyPr anchor="ctr">
            <a:normAutofit fontScale="25000" lnSpcReduction="20000"/>
          </a:bodyPr>
          <a:lstStyle>
            <a:lvl1pPr algn="l" defTabSz="914377" rtl="0" eaLnBrk="1" latinLnBrk="0" hangingPunct="1">
              <a:lnSpc>
                <a:spcPct val="90000"/>
              </a:lnSpc>
              <a:spcBef>
                <a:spcPct val="0"/>
              </a:spcBef>
              <a:buNone/>
              <a:defRPr sz="2800" b="1" kern="1200">
                <a:solidFill>
                  <a:schemeClr val="tx2"/>
                </a:solidFill>
                <a:latin typeface="Arial" panose="00000700000000000000" pitchFamily="2" charset="0"/>
                <a:ea typeface="+mj-ea"/>
                <a:cs typeface="+mj-cs"/>
              </a:defRPr>
            </a:lvl1pPr>
          </a:lstStyle>
          <a:p>
            <a:pPr algn="ctr" fontAlgn="auto">
              <a:lnSpc>
                <a:spcPct val="120000"/>
              </a:lnSpc>
              <a:spcAft>
                <a:spcPts val="0"/>
              </a:spcAft>
              <a:defRPr/>
            </a:pPr>
            <a:r>
              <a:rPr lang="az-Cyrl-AZ" sz="6400" dirty="0"/>
              <a:t>Будь ласка, заповніть анкету, </a:t>
            </a:r>
            <a:r>
              <a:rPr lang="az-Cyrl-AZ" sz="6400" dirty="0" smtClean="0"/>
              <a:t>що була надана усім місцевим жителям та власникам земельних ділянок в рамках Проєкту </a:t>
            </a:r>
            <a:r>
              <a:rPr lang="az-Cyrl-AZ" sz="6400" dirty="0"/>
              <a:t>поводження з твердими відходами </a:t>
            </a:r>
            <a:r>
              <a:rPr lang="az-Cyrl-AZ" sz="6400" dirty="0" smtClean="0"/>
              <a:t>у м. Хмельницький</a:t>
            </a:r>
            <a:r>
              <a:rPr lang="az-Cyrl-AZ" sz="6400" dirty="0"/>
              <a:t>. </a:t>
            </a:r>
            <a:endParaRPr lang="az-Cyrl-AZ" sz="6400" dirty="0" smtClean="0"/>
          </a:p>
          <a:p>
            <a:pPr algn="ctr" fontAlgn="auto">
              <a:lnSpc>
                <a:spcPct val="120000"/>
              </a:lnSpc>
              <a:spcAft>
                <a:spcPts val="0"/>
              </a:spcAft>
              <a:defRPr/>
            </a:pPr>
            <a:endParaRPr lang="az-Cyrl-AZ" sz="6400" dirty="0"/>
          </a:p>
          <a:p>
            <a:pPr algn="ctr" fontAlgn="auto">
              <a:lnSpc>
                <a:spcPct val="120000"/>
              </a:lnSpc>
              <a:spcAft>
                <a:spcPts val="0"/>
              </a:spcAft>
              <a:defRPr/>
            </a:pPr>
            <a:r>
              <a:rPr lang="az-Cyrl-AZ" sz="6400" dirty="0" smtClean="0"/>
              <a:t>Ваш </a:t>
            </a:r>
            <a:r>
              <a:rPr lang="az-Cyrl-AZ" sz="6400" dirty="0"/>
              <a:t>відгук буде враховано </a:t>
            </a:r>
            <a:r>
              <a:rPr lang="az-Cyrl-AZ" sz="6400" dirty="0" smtClean="0"/>
              <a:t>під час</a:t>
            </a:r>
            <a:endParaRPr lang="az-Cyrl-AZ" sz="6400" dirty="0"/>
          </a:p>
          <a:p>
            <a:pPr algn="ctr" fontAlgn="auto">
              <a:lnSpc>
                <a:spcPct val="120000"/>
              </a:lnSpc>
              <a:spcAft>
                <a:spcPts val="0"/>
              </a:spcAft>
              <a:defRPr/>
            </a:pPr>
            <a:r>
              <a:rPr lang="az-Cyrl-AZ" sz="6400" dirty="0" smtClean="0"/>
              <a:t>розробки проєкту. </a:t>
            </a:r>
          </a:p>
          <a:p>
            <a:pPr algn="ctr" fontAlgn="auto">
              <a:lnSpc>
                <a:spcPct val="120000"/>
              </a:lnSpc>
              <a:spcAft>
                <a:spcPts val="0"/>
              </a:spcAft>
              <a:defRPr/>
            </a:pPr>
            <a:endParaRPr lang="az-Cyrl-AZ" sz="6400" dirty="0"/>
          </a:p>
          <a:p>
            <a:pPr algn="ctr" fontAlgn="auto">
              <a:lnSpc>
                <a:spcPct val="120000"/>
              </a:lnSpc>
              <a:spcAft>
                <a:spcPts val="0"/>
              </a:spcAft>
              <a:defRPr/>
            </a:pPr>
            <a:r>
              <a:rPr lang="az-Cyrl-AZ" sz="6400" dirty="0" smtClean="0"/>
              <a:t>Анкета </a:t>
            </a:r>
            <a:r>
              <a:rPr lang="az-Cyrl-AZ" sz="6400" dirty="0"/>
              <a:t>надає можливість</a:t>
            </a:r>
          </a:p>
          <a:p>
            <a:pPr algn="ctr" fontAlgn="auto">
              <a:lnSpc>
                <a:spcPct val="120000"/>
              </a:lnSpc>
              <a:spcAft>
                <a:spcPts val="0"/>
              </a:spcAft>
              <a:defRPr/>
            </a:pPr>
            <a:r>
              <a:rPr lang="az-Cyrl-AZ" sz="6400" dirty="0" smtClean="0"/>
              <a:t>висловити </a:t>
            </a:r>
            <a:r>
              <a:rPr lang="az-Cyrl-AZ" sz="6400" dirty="0"/>
              <a:t>свою думку щодо проекту</a:t>
            </a:r>
            <a:r>
              <a:rPr lang="en-GB" sz="6400" dirty="0"/>
              <a:t>.</a:t>
            </a:r>
          </a:p>
          <a:p>
            <a:pPr algn="ctr" fontAlgn="auto">
              <a:spcAft>
                <a:spcPts val="0"/>
              </a:spcAft>
              <a:defRPr/>
            </a:pPr>
            <a:endParaRPr lang="en-GB" sz="2400" dirty="0"/>
          </a:p>
          <a:p>
            <a:pPr algn="ctr" fontAlgn="auto">
              <a:spcAft>
                <a:spcPts val="0"/>
              </a:spcAft>
              <a:defRPr/>
            </a:pPr>
            <a:endParaRPr lang="en-GB" sz="2400" dirty="0"/>
          </a:p>
        </p:txBody>
      </p:sp>
      <p:sp>
        <p:nvSpPr>
          <p:cNvPr id="3" name="TextBox 2">
            <a:extLst>
              <a:ext uri="{FF2B5EF4-FFF2-40B4-BE49-F238E27FC236}">
                <a16:creationId xmlns:a16="http://schemas.microsoft.com/office/drawing/2014/main" id="{759977E9-1CDF-4C40-B84B-A9F777BD49FF}"/>
              </a:ext>
            </a:extLst>
          </p:cNvPr>
          <p:cNvSpPr txBox="1"/>
          <p:nvPr/>
        </p:nvSpPr>
        <p:spPr>
          <a:xfrm>
            <a:off x="1806362" y="3715116"/>
            <a:ext cx="5154295" cy="384721"/>
          </a:xfrm>
          <a:prstGeom prst="rect">
            <a:avLst/>
          </a:prstGeom>
          <a:noFill/>
        </p:spPr>
        <p:txBody>
          <a:bodyPr wrap="square">
            <a:spAutoFit/>
          </a:bodyPr>
          <a:lstStyle/>
          <a:p>
            <a:pPr eaLnBrk="1" fontAlgn="auto" hangingPunct="1">
              <a:spcBef>
                <a:spcPts val="0"/>
              </a:spcBef>
              <a:spcAft>
                <a:spcPts val="0"/>
              </a:spcAft>
              <a:defRPr/>
            </a:pPr>
            <a:r>
              <a:rPr lang="az-Cyrl-AZ" sz="1900" b="1" dirty="0" smtClean="0">
                <a:solidFill>
                  <a:schemeClr val="tx2"/>
                </a:solidFill>
                <a:latin typeface="Arial" panose="00000700000000000000" pitchFamily="2" charset="0"/>
                <a:ea typeface="+mj-ea"/>
                <a:cs typeface="+mj-cs"/>
              </a:rPr>
              <a:t>Заповніть анкету до 5 </a:t>
            </a:r>
            <a:r>
              <a:rPr lang="az-Cyrl-AZ" sz="1900" b="1" dirty="0">
                <a:solidFill>
                  <a:schemeClr val="tx2"/>
                </a:solidFill>
                <a:latin typeface="Arial" panose="00000700000000000000" pitchFamily="2" charset="0"/>
                <a:ea typeface="+mj-ea"/>
                <a:cs typeface="+mj-cs"/>
              </a:rPr>
              <a:t>червня 2020 року.</a:t>
            </a:r>
            <a:endParaRPr lang="en-GB" sz="1900" b="1" dirty="0">
              <a:solidFill>
                <a:schemeClr val="tx2"/>
              </a:solidFill>
              <a:latin typeface="Arial" panose="00000700000000000000" pitchFamily="2" charset="0"/>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105C811-D987-44A4-B535-56BBE67C2552}"/>
              </a:ext>
            </a:extLst>
          </p:cNvPr>
          <p:cNvSpPr>
            <a:spLocks noGrp="1"/>
          </p:cNvSpPr>
          <p:nvPr>
            <p:ph type="pic" sz="quarter" idx="13"/>
          </p:nvPr>
        </p:nvSpPr>
        <p:spPr>
          <a:xfrm>
            <a:off x="0" y="0"/>
            <a:ext cx="9144001" cy="6858000"/>
          </a:xfrm>
        </p:spPr>
      </p:sp>
      <p:sp>
        <p:nvSpPr>
          <p:cNvPr id="25605" name="Title 2"/>
          <p:cNvSpPr>
            <a:spLocks noGrp="1" noChangeArrowheads="1"/>
          </p:cNvSpPr>
          <p:nvPr>
            <p:ph type="title"/>
          </p:nvPr>
        </p:nvSpPr>
        <p:spPr>
          <a:xfrm>
            <a:off x="169863" y="1052513"/>
            <a:ext cx="1782762" cy="3132137"/>
          </a:xfrm>
        </p:spPr>
        <p:txBody>
          <a:bodyPr/>
          <a:lstStyle/>
          <a:p>
            <a:r>
              <a:rPr lang="en-GB" altLang="uk-UA" smtClean="0">
                <a:latin typeface="Arial" panose="020B0604020202020204" pitchFamily="34" charset="0"/>
              </a:rPr>
              <a:t>Location</a:t>
            </a:r>
          </a:p>
        </p:txBody>
      </p:sp>
      <p:sp>
        <p:nvSpPr>
          <p:cNvPr id="5" name="Title 6">
            <a:extLst>
              <a:ext uri="{FF2B5EF4-FFF2-40B4-BE49-F238E27FC236}">
                <a16:creationId xmlns:a16="http://schemas.microsoft.com/office/drawing/2014/main" id="{DB538E64-92CD-4EAB-9CDA-99265A4FB78D}"/>
              </a:ext>
            </a:extLst>
          </p:cNvPr>
          <p:cNvSpPr txBox="1">
            <a:spLocks/>
          </p:cNvSpPr>
          <p:nvPr/>
        </p:nvSpPr>
        <p:spPr>
          <a:xfrm>
            <a:off x="5810250" y="6456363"/>
            <a:ext cx="3333750" cy="401637"/>
          </a:xfrm>
          <a:prstGeom prst="rect">
            <a:avLst/>
          </a:prstGeom>
        </p:spPr>
        <p:txBody>
          <a:bodyPr>
            <a:normAutofit fontScale="85000" lnSpcReduction="10000"/>
          </a:bodyPr>
          <a:lstStyle>
            <a:lvl1pPr algn="l" defTabSz="914377" rtl="0" eaLnBrk="1" latinLnBrk="0" hangingPunct="1">
              <a:lnSpc>
                <a:spcPct val="90000"/>
              </a:lnSpc>
              <a:spcBef>
                <a:spcPct val="0"/>
              </a:spcBef>
              <a:buNone/>
              <a:defRPr sz="2800" b="1" kern="1200">
                <a:solidFill>
                  <a:schemeClr val="tx2"/>
                </a:solidFill>
                <a:latin typeface="Arial" panose="00000700000000000000" pitchFamily="2" charset="0"/>
                <a:ea typeface="+mj-ea"/>
                <a:cs typeface="+mj-cs"/>
              </a:defRPr>
            </a:lvl1pPr>
          </a:lstStyle>
          <a:p>
            <a:pPr algn="r" fontAlgn="auto">
              <a:spcAft>
                <a:spcPts val="0"/>
              </a:spcAft>
              <a:defRPr/>
            </a:pPr>
            <a:r>
              <a:rPr lang="az-Cyrl-AZ" sz="2400" dirty="0"/>
              <a:t>Розташування Проекту</a:t>
            </a:r>
          </a:p>
          <a:p>
            <a:pPr algn="r" fontAlgn="auto">
              <a:spcAft>
                <a:spcPts val="0"/>
              </a:spcAft>
              <a:defRPr/>
            </a:pPr>
            <a:endParaRPr lang="en-GB" sz="2400" dirty="0"/>
          </a:p>
        </p:txBody>
      </p:sp>
      <p:graphicFrame>
        <p:nvGraphicFramePr>
          <p:cNvPr id="25607" name="Object 5"/>
          <p:cNvGraphicFramePr>
            <a:graphicFrameLocks noChangeAspect="1"/>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5613" name="Acrobat Document" r:id="rId4" imgW="0" imgH="0" progId="AcroExch.Document.DC">
                  <p:embed/>
                </p:oleObj>
              </mc:Choice>
              <mc:Fallback>
                <p:oleObj name="Acrobat Document" r:id="rId4" imgW="0" imgH="0" progId="AcroExch.Document.DC">
                  <p:embed/>
                  <p:pic>
                    <p:nvPicPr>
                      <p:cNvPr id="0" name="Object 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9525"/>
            <a:ext cx="91440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noChangeArrowheads="1"/>
          </p:cNvSpPr>
          <p:nvPr>
            <p:ph type="title"/>
          </p:nvPr>
        </p:nvSpPr>
        <p:spPr>
          <a:xfrm>
            <a:off x="2200275" y="620713"/>
            <a:ext cx="6040438" cy="1152525"/>
          </a:xfrm>
        </p:spPr>
        <p:txBody>
          <a:bodyPr/>
          <a:lstStyle/>
          <a:p>
            <a:r>
              <a:rPr lang="ru-RU" altLang="uk-UA" sz="2400" dirty="0" err="1" smtClean="0">
                <a:latin typeface="Arial" panose="020B0604020202020204" pitchFamily="34" charset="0"/>
              </a:rPr>
              <a:t>Приклади</a:t>
            </a:r>
            <a:r>
              <a:rPr lang="ru-RU" altLang="uk-UA" sz="2400" dirty="0" smtClean="0">
                <a:latin typeface="Arial" panose="020B0604020202020204" pitchFamily="34" charset="0"/>
              </a:rPr>
              <a:t> </a:t>
            </a:r>
            <a:r>
              <a:rPr lang="en-GB" altLang="uk-UA" sz="2400" dirty="0" smtClean="0">
                <a:latin typeface="Arial" panose="020B0604020202020204" pitchFamily="34" charset="0"/>
              </a:rPr>
              <a:t>- </a:t>
            </a:r>
            <a:r>
              <a:rPr lang="ru-RU" altLang="uk-UA" sz="2400" dirty="0" err="1" smtClean="0">
                <a:latin typeface="Arial" panose="020B0604020202020204" pitchFamily="34" charset="0"/>
              </a:rPr>
              <a:t>діючий</a:t>
            </a:r>
            <a:r>
              <a:rPr lang="ru-RU" altLang="uk-UA" sz="2400" dirty="0" smtClean="0">
                <a:latin typeface="Arial" panose="020B0604020202020204" pitchFamily="34" charset="0"/>
              </a:rPr>
              <a:t> </a:t>
            </a:r>
            <a:r>
              <a:rPr lang="ru-RU" altLang="uk-UA" sz="2400" dirty="0" err="1" smtClean="0">
                <a:latin typeface="Arial" panose="020B0604020202020204" pitchFamily="34" charset="0"/>
              </a:rPr>
              <a:t>полігон</a:t>
            </a:r>
            <a:r>
              <a:rPr lang="ru-RU" altLang="uk-UA" sz="2400" dirty="0" smtClean="0">
                <a:latin typeface="Arial" panose="020B0604020202020204" pitchFamily="34" charset="0"/>
              </a:rPr>
              <a:t> ТПВ, та </a:t>
            </a:r>
            <a:r>
              <a:rPr lang="ru-RU" altLang="uk-UA" sz="2400" dirty="0" err="1" smtClean="0">
                <a:latin typeface="Arial" panose="020B0604020202020204" pitchFamily="34" charset="0"/>
              </a:rPr>
              <a:t>будівництво</a:t>
            </a:r>
            <a:r>
              <a:rPr lang="ru-RU" altLang="uk-UA" sz="2400" dirty="0" smtClean="0">
                <a:latin typeface="Arial" panose="020B0604020202020204" pitchFamily="34" charset="0"/>
              </a:rPr>
              <a:t> нового </a:t>
            </a:r>
            <a:r>
              <a:rPr lang="ru-RU" altLang="uk-UA" sz="2400" dirty="0" err="1" smtClean="0">
                <a:latin typeface="Arial" panose="020B0604020202020204" pitchFamily="34" charset="0"/>
              </a:rPr>
              <a:t>полігону</a:t>
            </a:r>
            <a:r>
              <a:rPr lang="ru-RU" altLang="uk-UA" sz="2400" dirty="0" smtClean="0">
                <a:latin typeface="Arial" panose="020B0604020202020204" pitchFamily="34" charset="0"/>
              </a:rPr>
              <a:t> ТПВ</a:t>
            </a:r>
            <a:endParaRPr lang="en-GB" altLang="uk-UA" sz="2400" dirty="0" smtClean="0">
              <a:latin typeface="Arial" panose="020B0604020202020204" pitchFamily="34" charset="0"/>
            </a:endParaRPr>
          </a:p>
        </p:txBody>
      </p:sp>
      <p:pic>
        <p:nvPicPr>
          <p:cNvPr id="2765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1652588"/>
            <a:ext cx="6759575" cy="1485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4171950"/>
            <a:ext cx="3028950" cy="1485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12"/>
          <p:cNvPicPr>
            <a:picLocks noChangeAspect="1"/>
          </p:cNvPicPr>
          <p:nvPr/>
        </p:nvPicPr>
        <p:blipFill>
          <a:blip r:embed="rId5">
            <a:extLst>
              <a:ext uri="{28A0092B-C50C-407E-A947-70E740481C1C}">
                <a14:useLocalDpi xmlns:a14="http://schemas.microsoft.com/office/drawing/2010/main" val="0"/>
              </a:ext>
            </a:extLst>
          </a:blip>
          <a:srcRect l="19907" t="-2" b="9462"/>
          <a:stretch>
            <a:fillRect/>
          </a:stretch>
        </p:blipFill>
        <p:spPr bwMode="auto">
          <a:xfrm>
            <a:off x="5505450" y="4171950"/>
            <a:ext cx="3094038" cy="2181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7654" name="TextBox 15"/>
          <p:cNvSpPr txBox="1">
            <a:spLocks noChangeArrowheads="1"/>
          </p:cNvSpPr>
          <p:nvPr/>
        </p:nvSpPr>
        <p:spPr bwMode="auto">
          <a:xfrm>
            <a:off x="1839913" y="1336675"/>
            <a:ext cx="2913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dirty="0" smtClean="0">
                <a:latin typeface="Arial" panose="020B0604020202020204" pitchFamily="34" charset="0"/>
                <a:cs typeface="Arial" panose="020B0604020202020204" pitchFamily="34" charset="0"/>
              </a:rPr>
              <a:t>Діючий полігон</a:t>
            </a:r>
            <a:endParaRPr lang="az-Cyrl-AZ" altLang="uk-UA" sz="1400" b="1" dirty="0">
              <a:latin typeface="Arial" panose="020B0604020202020204" pitchFamily="34" charset="0"/>
              <a:cs typeface="Arial" panose="020B0604020202020204" pitchFamily="34" charset="0"/>
            </a:endParaRPr>
          </a:p>
        </p:txBody>
      </p:sp>
      <p:sp>
        <p:nvSpPr>
          <p:cNvPr id="27655" name="Rectangle 2"/>
          <p:cNvSpPr>
            <a:spLocks noChangeArrowheads="1"/>
          </p:cNvSpPr>
          <p:nvPr/>
        </p:nvSpPr>
        <p:spPr bwMode="auto">
          <a:xfrm>
            <a:off x="1839913" y="3648075"/>
            <a:ext cx="2554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dirty="0">
                <a:latin typeface="Arial" panose="020B0604020202020204" pitchFamily="34" charset="0"/>
                <a:cs typeface="Arial" panose="020B0604020202020204" pitchFamily="34" charset="0"/>
              </a:rPr>
              <a:t>Будівництво </a:t>
            </a:r>
            <a:r>
              <a:rPr lang="az-Cyrl-AZ" altLang="uk-UA" sz="1400" b="1" dirty="0" smtClean="0">
                <a:latin typeface="Arial" panose="020B0604020202020204" pitchFamily="34" charset="0"/>
                <a:cs typeface="Arial" panose="020B0604020202020204" pitchFamily="34" charset="0"/>
              </a:rPr>
              <a:t>нового </a:t>
            </a:r>
            <a:r>
              <a:rPr lang="az-Cyrl-AZ" altLang="uk-UA" sz="1400" b="1" dirty="0">
                <a:latin typeface="Arial" panose="020B0604020202020204" pitchFamily="34" charset="0"/>
                <a:cs typeface="Arial" panose="020B0604020202020204" pitchFamily="34" charset="0"/>
              </a:rPr>
              <a:t>полігону ТПВ</a:t>
            </a:r>
          </a:p>
        </p:txBody>
      </p:sp>
      <p:sp>
        <p:nvSpPr>
          <p:cNvPr id="27656" name="Rectangle 4"/>
          <p:cNvSpPr>
            <a:spLocks noChangeArrowheads="1"/>
          </p:cNvSpPr>
          <p:nvPr/>
        </p:nvSpPr>
        <p:spPr bwMode="auto">
          <a:xfrm>
            <a:off x="5505450" y="3648075"/>
            <a:ext cx="322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ru-RU" altLang="uk-UA" sz="1400" b="1" dirty="0" err="1" smtClean="0">
                <a:latin typeface="Arial" panose="020B0604020202020204" pitchFamily="34" charset="0"/>
                <a:cs typeface="Arial" panose="020B0604020202020204" pitchFamily="34" charset="0"/>
              </a:rPr>
              <a:t>Закриття</a:t>
            </a:r>
            <a:r>
              <a:rPr lang="ru-RU" altLang="uk-UA" sz="1400" b="1" dirty="0" smtClean="0">
                <a:latin typeface="Arial" panose="020B0604020202020204" pitchFamily="34" charset="0"/>
                <a:cs typeface="Arial" panose="020B0604020202020204" pitchFamily="34" charset="0"/>
              </a:rPr>
              <a:t> та </a:t>
            </a:r>
            <a:r>
              <a:rPr lang="ru-RU" altLang="uk-UA" sz="1400" b="1" dirty="0" err="1" smtClean="0">
                <a:latin typeface="Arial" panose="020B0604020202020204" pitchFamily="34" charset="0"/>
                <a:cs typeface="Arial" panose="020B0604020202020204" pitchFamily="34" charset="0"/>
              </a:rPr>
              <a:t>рекультивація</a:t>
            </a:r>
            <a:r>
              <a:rPr lang="ru-RU" altLang="uk-UA" sz="1400" b="1" dirty="0" smtClean="0">
                <a:latin typeface="Arial" panose="020B0604020202020204" pitchFamily="34" charset="0"/>
                <a:cs typeface="Arial" panose="020B0604020202020204" pitchFamily="34" charset="0"/>
              </a:rPr>
              <a:t> </a:t>
            </a:r>
            <a:r>
              <a:rPr lang="ru-RU" altLang="uk-UA" sz="1400" b="1" dirty="0" err="1" smtClean="0">
                <a:latin typeface="Arial" panose="020B0604020202020204" pitchFamily="34" charset="0"/>
                <a:cs typeface="Arial" panose="020B0604020202020204" pitchFamily="34" charset="0"/>
              </a:rPr>
              <a:t>діючого</a:t>
            </a:r>
            <a:r>
              <a:rPr lang="ru-RU" altLang="uk-UA" sz="1400" b="1" dirty="0" smtClean="0">
                <a:latin typeface="Arial" panose="020B0604020202020204" pitchFamily="34" charset="0"/>
                <a:cs typeface="Arial" panose="020B0604020202020204" pitchFamily="34" charset="0"/>
              </a:rPr>
              <a:t> </a:t>
            </a:r>
            <a:r>
              <a:rPr lang="ru-RU" altLang="uk-UA" sz="1400" b="1" dirty="0" err="1" smtClean="0">
                <a:latin typeface="Arial" panose="020B0604020202020204" pitchFamily="34" charset="0"/>
                <a:cs typeface="Arial" panose="020B0604020202020204" pitchFamily="34" charset="0"/>
              </a:rPr>
              <a:t>полігону</a:t>
            </a:r>
            <a:endParaRPr lang="ru-RU" altLang="uk-UA" sz="1400" b="1" dirty="0">
              <a:latin typeface="Arial" panose="020B0604020202020204" pitchFamily="34" charset="0"/>
              <a:cs typeface="Arial" panose="020B0604020202020204" pitchFamily="34" charset="0"/>
            </a:endParaRPr>
          </a:p>
        </p:txBody>
      </p:sp>
      <p:sp>
        <p:nvSpPr>
          <p:cNvPr id="27657" name="TextBox 18"/>
          <p:cNvSpPr txBox="1">
            <a:spLocks noChangeArrowheads="1"/>
          </p:cNvSpPr>
          <p:nvPr/>
        </p:nvSpPr>
        <p:spPr bwMode="auto">
          <a:xfrm>
            <a:off x="1839913" y="5919788"/>
            <a:ext cx="302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ru-RU" altLang="uk-UA" sz="1200">
                <a:solidFill>
                  <a:srgbClr val="FF0000"/>
                </a:solidFill>
                <a:latin typeface="Arial" panose="020B0604020202020204" pitchFamily="34" charset="0"/>
                <a:cs typeface="Arial" panose="020B0604020202020204" pitchFamily="34" charset="0"/>
              </a:rPr>
              <a:t>Геотекстиль та мембрана з поліетилену високої щільності (HDPE) </a:t>
            </a:r>
          </a:p>
        </p:txBody>
      </p:sp>
      <p:cxnSp>
        <p:nvCxnSpPr>
          <p:cNvPr id="20" name="Straight Arrow Connector 19">
            <a:extLst>
              <a:ext uri="{FF2B5EF4-FFF2-40B4-BE49-F238E27FC236}">
                <a16:creationId xmlns:a16="http://schemas.microsoft.com/office/drawing/2014/main" id="{815C108C-049F-4487-89DE-7FDA5CCBA23D}"/>
              </a:ext>
            </a:extLst>
          </p:cNvPr>
          <p:cNvCxnSpPr>
            <a:cxnSpLocks/>
            <a:stCxn id="27657" idx="0"/>
          </p:cNvCxnSpPr>
          <p:nvPr/>
        </p:nvCxnSpPr>
        <p:spPr>
          <a:xfrm flipV="1">
            <a:off x="3354388" y="5229225"/>
            <a:ext cx="538162" cy="6905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AF54A491-8B17-4B13-8931-05CAD85C39D8}"/>
              </a:ext>
            </a:extLst>
          </p:cNvPr>
          <p:cNvCxnSpPr>
            <a:cxnSpLocks/>
          </p:cNvCxnSpPr>
          <p:nvPr/>
        </p:nvCxnSpPr>
        <p:spPr>
          <a:xfrm>
            <a:off x="3452813" y="3209925"/>
            <a:ext cx="0" cy="438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1410FF-852D-4571-B3A3-F3FF2E390D8B}"/>
              </a:ext>
            </a:extLst>
          </p:cNvPr>
          <p:cNvCxnSpPr>
            <a:cxnSpLocks/>
          </p:cNvCxnSpPr>
          <p:nvPr/>
        </p:nvCxnSpPr>
        <p:spPr>
          <a:xfrm>
            <a:off x="4954588" y="5229225"/>
            <a:ext cx="439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3BD9A53-2CF6-4D07-809C-164555E1C1AA}"/>
              </a:ext>
            </a:extLst>
          </p:cNvPr>
          <p:cNvCxnSpPr>
            <a:cxnSpLocks/>
            <a:endCxn id="27657" idx="0"/>
          </p:cNvCxnSpPr>
          <p:nvPr/>
        </p:nvCxnSpPr>
        <p:spPr>
          <a:xfrm flipH="1">
            <a:off x="3354388" y="5657850"/>
            <a:ext cx="198437" cy="26193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6"/>
          <p:cNvSpPr>
            <a:spLocks noGrp="1" noChangeArrowheads="1"/>
          </p:cNvSpPr>
          <p:nvPr>
            <p:ph type="title"/>
          </p:nvPr>
        </p:nvSpPr>
        <p:spPr>
          <a:xfrm>
            <a:off x="2200275" y="620713"/>
            <a:ext cx="6040438" cy="1152525"/>
          </a:xfrm>
        </p:spPr>
        <p:txBody>
          <a:bodyPr/>
          <a:lstStyle/>
          <a:p>
            <a:r>
              <a:rPr lang="az-Cyrl-AZ" altLang="uk-UA" sz="2400" dirty="0" smtClean="0">
                <a:latin typeface="Arial" panose="020B0604020202020204" pitchFamily="34" charset="0"/>
              </a:rPr>
              <a:t>Приклади комплексу БМО відходів</a:t>
            </a:r>
            <a:endParaRPr lang="en-GB" altLang="uk-UA" sz="2400" dirty="0" smtClean="0">
              <a:latin typeface="Arial" panose="020B0604020202020204" pitchFamily="34" charset="0"/>
            </a:endParaRPr>
          </a:p>
        </p:txBody>
      </p:sp>
      <p:pic>
        <p:nvPicPr>
          <p:cNvPr id="2969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1652588"/>
            <a:ext cx="6759575" cy="1485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4171950"/>
            <a:ext cx="3028950" cy="1485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12"/>
          <p:cNvPicPr>
            <a:picLocks noChangeAspect="1"/>
          </p:cNvPicPr>
          <p:nvPr/>
        </p:nvPicPr>
        <p:blipFill>
          <a:blip r:embed="rId5">
            <a:extLst>
              <a:ext uri="{28A0092B-C50C-407E-A947-70E740481C1C}">
                <a14:useLocalDpi xmlns:a14="http://schemas.microsoft.com/office/drawing/2010/main" val="0"/>
              </a:ext>
            </a:extLst>
          </a:blip>
          <a:srcRect l="19907" t="-2" b="9462"/>
          <a:stretch>
            <a:fillRect/>
          </a:stretch>
        </p:blipFill>
        <p:spPr bwMode="auto">
          <a:xfrm>
            <a:off x="5505450" y="4171950"/>
            <a:ext cx="3094038" cy="2181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9702" name="TextBox 15"/>
          <p:cNvSpPr txBox="1">
            <a:spLocks noChangeArrowheads="1"/>
          </p:cNvSpPr>
          <p:nvPr/>
        </p:nvSpPr>
        <p:spPr bwMode="auto">
          <a:xfrm>
            <a:off x="1839913" y="1196975"/>
            <a:ext cx="2182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dirty="0" smtClean="0">
                <a:latin typeface="Arial" panose="020B0604020202020204" pitchFamily="34" charset="0"/>
                <a:cs typeface="Arial" panose="020B0604020202020204" pitchFamily="34" charset="0"/>
              </a:rPr>
              <a:t>Наявна </a:t>
            </a:r>
            <a:r>
              <a:rPr lang="az-Cyrl-AZ" altLang="uk-UA" sz="1400" b="1" dirty="0">
                <a:latin typeface="Arial" panose="020B0604020202020204" pitchFamily="34" charset="0"/>
                <a:cs typeface="Arial" panose="020B0604020202020204" pitchFamily="34" charset="0"/>
              </a:rPr>
              <a:t>ділянка</a:t>
            </a:r>
          </a:p>
        </p:txBody>
      </p:sp>
      <p:sp>
        <p:nvSpPr>
          <p:cNvPr id="29703" name="Rectangle 2"/>
          <p:cNvSpPr>
            <a:spLocks noChangeArrowheads="1"/>
          </p:cNvSpPr>
          <p:nvPr/>
        </p:nvSpPr>
        <p:spPr bwMode="auto">
          <a:xfrm>
            <a:off x="1839913" y="3648075"/>
            <a:ext cx="3028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dirty="0">
                <a:latin typeface="Arial" panose="020B0604020202020204" pitchFamily="34" charset="0"/>
                <a:cs typeface="Arial" panose="020B0604020202020204" pitchFamily="34" charset="0"/>
              </a:rPr>
              <a:t>Будівництво</a:t>
            </a:r>
          </a:p>
        </p:txBody>
      </p:sp>
      <p:sp>
        <p:nvSpPr>
          <p:cNvPr id="29704" name="Rectangle 4"/>
          <p:cNvSpPr>
            <a:spLocks noChangeArrowheads="1"/>
          </p:cNvSpPr>
          <p:nvPr/>
        </p:nvSpPr>
        <p:spPr bwMode="auto">
          <a:xfrm>
            <a:off x="5505450" y="3648075"/>
            <a:ext cx="322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az-Cyrl-AZ" altLang="uk-UA" sz="1400" b="1">
                <a:latin typeface="Arial" panose="020B0604020202020204" pitchFamily="34" charset="0"/>
                <a:cs typeface="Arial" panose="020B0604020202020204" pitchFamily="34" charset="0"/>
              </a:rPr>
              <a:t>Споруда</a:t>
            </a:r>
          </a:p>
        </p:txBody>
      </p:sp>
      <p:cxnSp>
        <p:nvCxnSpPr>
          <p:cNvPr id="21" name="Straight Arrow Connector 20">
            <a:extLst>
              <a:ext uri="{FF2B5EF4-FFF2-40B4-BE49-F238E27FC236}">
                <a16:creationId xmlns:a16="http://schemas.microsoft.com/office/drawing/2014/main" id="{AF54A491-8B17-4B13-8931-05CAD85C39D8}"/>
              </a:ext>
            </a:extLst>
          </p:cNvPr>
          <p:cNvCxnSpPr>
            <a:cxnSpLocks/>
          </p:cNvCxnSpPr>
          <p:nvPr/>
        </p:nvCxnSpPr>
        <p:spPr>
          <a:xfrm>
            <a:off x="3452813" y="3209925"/>
            <a:ext cx="0" cy="438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1410FF-852D-4571-B3A3-F3FF2E390D8B}"/>
              </a:ext>
            </a:extLst>
          </p:cNvPr>
          <p:cNvCxnSpPr>
            <a:cxnSpLocks/>
          </p:cNvCxnSpPr>
          <p:nvPr/>
        </p:nvCxnSpPr>
        <p:spPr>
          <a:xfrm>
            <a:off x="4954588" y="5229225"/>
            <a:ext cx="439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707" name="Picture 13"/>
          <p:cNvPicPr>
            <a:picLocks noChangeAspect="1"/>
          </p:cNvPicPr>
          <p:nvPr/>
        </p:nvPicPr>
        <p:blipFill>
          <a:blip r:embed="rId6">
            <a:extLst>
              <a:ext uri="{28A0092B-C50C-407E-A947-70E740481C1C}">
                <a14:useLocalDpi xmlns:a14="http://schemas.microsoft.com/office/drawing/2010/main" val="0"/>
              </a:ext>
            </a:extLst>
          </a:blip>
          <a:srcRect t="5118" r="8939" b="-2"/>
          <a:stretch>
            <a:fillRect/>
          </a:stretch>
        </p:blipFill>
        <p:spPr bwMode="auto">
          <a:xfrm>
            <a:off x="1839913" y="1628775"/>
            <a:ext cx="6759575" cy="1546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8" name="Picture 14"/>
          <p:cNvPicPr>
            <a:picLocks noChangeAspect="1"/>
          </p:cNvPicPr>
          <p:nvPr/>
        </p:nvPicPr>
        <p:blipFill>
          <a:blip r:embed="rId7">
            <a:extLst>
              <a:ext uri="{28A0092B-C50C-407E-A947-70E740481C1C}">
                <a14:useLocalDpi xmlns:a14="http://schemas.microsoft.com/office/drawing/2010/main" val="0"/>
              </a:ext>
            </a:extLst>
          </a:blip>
          <a:srcRect b="1845"/>
          <a:stretch>
            <a:fillRect/>
          </a:stretch>
        </p:blipFill>
        <p:spPr bwMode="auto">
          <a:xfrm>
            <a:off x="1839913" y="4170363"/>
            <a:ext cx="3028950" cy="1485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9" name="Picture 2" descr="Image result for mbt facility plan"/>
          <p:cNvPicPr>
            <a:picLocks noChangeAspect="1" noChangeArrowheads="1"/>
          </p:cNvPicPr>
          <p:nvPr/>
        </p:nvPicPr>
        <p:blipFill>
          <a:blip r:embed="rId8">
            <a:extLst>
              <a:ext uri="{28A0092B-C50C-407E-A947-70E740481C1C}">
                <a14:useLocalDpi xmlns:a14="http://schemas.microsoft.com/office/drawing/2010/main" val="0"/>
              </a:ext>
            </a:extLst>
          </a:blip>
          <a:srcRect l="17296" t="35" r="9508" b="-35"/>
          <a:stretch>
            <a:fillRect/>
          </a:stretch>
        </p:blipFill>
        <p:spPr bwMode="auto">
          <a:xfrm>
            <a:off x="5505450" y="4170363"/>
            <a:ext cx="3094038" cy="21828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noChangeArrowheads="1"/>
          </p:cNvSpPr>
          <p:nvPr>
            <p:ph type="title"/>
          </p:nvPr>
        </p:nvSpPr>
        <p:spPr>
          <a:xfrm>
            <a:off x="2200275" y="620713"/>
            <a:ext cx="6040438" cy="1152525"/>
          </a:xfrm>
        </p:spPr>
        <p:txBody>
          <a:bodyPr/>
          <a:lstStyle/>
          <a:p>
            <a:r>
              <a:rPr lang="az-Cyrl-AZ" altLang="uk-UA" sz="2400" dirty="0" smtClean="0">
                <a:latin typeface="Arial" panose="020B0604020202020204" pitchFamily="34" charset="0"/>
              </a:rPr>
              <a:t>Фази будівництва</a:t>
            </a:r>
            <a:endParaRPr lang="en-GB" altLang="uk-UA" sz="2400" dirty="0" smtClean="0">
              <a:latin typeface="Arial" panose="020B0604020202020204" pitchFamily="34" charset="0"/>
            </a:endParaRPr>
          </a:p>
        </p:txBody>
      </p:sp>
      <p:cxnSp>
        <p:nvCxnSpPr>
          <p:cNvPr id="6" name="Straight Arrow Connector 5">
            <a:extLst>
              <a:ext uri="{FF2B5EF4-FFF2-40B4-BE49-F238E27FC236}">
                <a16:creationId xmlns:a16="http://schemas.microsoft.com/office/drawing/2014/main" id="{B23AA756-92D2-4937-A36C-7E5C837D6E1B}"/>
              </a:ext>
            </a:extLst>
          </p:cNvPr>
          <p:cNvCxnSpPr>
            <a:cxnSpLocks/>
          </p:cNvCxnSpPr>
          <p:nvPr/>
        </p:nvCxnSpPr>
        <p:spPr>
          <a:xfrm>
            <a:off x="1857375" y="5535613"/>
            <a:ext cx="66802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1748" name="TextBox 7"/>
          <p:cNvSpPr txBox="1">
            <a:spLocks noChangeArrowheads="1"/>
          </p:cNvSpPr>
          <p:nvPr/>
        </p:nvSpPr>
        <p:spPr bwMode="auto">
          <a:xfrm>
            <a:off x="1631950" y="5659438"/>
            <a:ext cx="124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uk-UA" sz="1400" b="1">
                <a:solidFill>
                  <a:srgbClr val="FF0000"/>
                </a:solidFill>
                <a:latin typeface="Arial" panose="020B0604020202020204" pitchFamily="34" charset="0"/>
                <a:cs typeface="Arial" panose="020B0604020202020204" pitchFamily="34" charset="0"/>
              </a:rPr>
              <a:t>2021/2022</a:t>
            </a:r>
          </a:p>
        </p:txBody>
      </p:sp>
      <p:sp>
        <p:nvSpPr>
          <p:cNvPr id="31749" name="TextBox 8"/>
          <p:cNvSpPr txBox="1">
            <a:spLocks noChangeArrowheads="1"/>
          </p:cNvSpPr>
          <p:nvPr/>
        </p:nvSpPr>
        <p:spPr bwMode="auto">
          <a:xfrm>
            <a:off x="6407150" y="5668963"/>
            <a:ext cx="2130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uk-UA" sz="1400" b="1" dirty="0">
                <a:solidFill>
                  <a:srgbClr val="FF0000"/>
                </a:solidFill>
                <a:latin typeface="Arial" panose="020B0604020202020204" pitchFamily="34" charset="0"/>
                <a:cs typeface="Arial" panose="020B0604020202020204" pitchFamily="34" charset="0"/>
              </a:rPr>
              <a:t>2023/2024 – </a:t>
            </a:r>
            <a:r>
              <a:rPr lang="en-GB" altLang="uk-UA" sz="1400" b="1" dirty="0" smtClean="0">
                <a:solidFill>
                  <a:srgbClr val="FF0000"/>
                </a:solidFill>
                <a:latin typeface="Arial" panose="020B0604020202020204" pitchFamily="34" charset="0"/>
                <a:cs typeface="Arial" panose="020B0604020202020204" pitchFamily="34" charset="0"/>
              </a:rPr>
              <a:t>2025/202</a:t>
            </a:r>
            <a:r>
              <a:rPr lang="uk-UA" altLang="uk-UA" sz="1400" b="1" dirty="0" smtClean="0">
                <a:solidFill>
                  <a:srgbClr val="FF0000"/>
                </a:solidFill>
                <a:latin typeface="Arial" panose="020B0604020202020204" pitchFamily="34" charset="0"/>
                <a:cs typeface="Arial" panose="020B0604020202020204" pitchFamily="34" charset="0"/>
              </a:rPr>
              <a:t>6</a:t>
            </a:r>
            <a:endParaRPr lang="en-GB" altLang="uk-UA" sz="1400" b="1"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260CEA7-E1E3-4F14-AD93-39FBE543162A}"/>
              </a:ext>
            </a:extLst>
          </p:cNvPr>
          <p:cNvSpPr/>
          <p:nvPr/>
        </p:nvSpPr>
        <p:spPr>
          <a:xfrm>
            <a:off x="4095750" y="2789238"/>
            <a:ext cx="2044700" cy="1751012"/>
          </a:xfrm>
          <a:prstGeom prst="rect">
            <a:avLst/>
          </a:prstGeom>
          <a:solidFill>
            <a:srgbClr val="D8E6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1E252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25A167D-6EE9-4514-8BA7-B39DC8431FA0}"/>
              </a:ext>
            </a:extLst>
          </p:cNvPr>
          <p:cNvSpPr/>
          <p:nvPr/>
        </p:nvSpPr>
        <p:spPr>
          <a:xfrm>
            <a:off x="1857375" y="2789238"/>
            <a:ext cx="2044700" cy="1751012"/>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1E252B"/>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FBCF272-AADF-4B20-B549-AAE2C45C46CE}"/>
              </a:ext>
            </a:extLst>
          </p:cNvPr>
          <p:cNvSpPr/>
          <p:nvPr/>
        </p:nvSpPr>
        <p:spPr>
          <a:xfrm>
            <a:off x="6332538" y="2789238"/>
            <a:ext cx="2044700" cy="1751012"/>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1E252B"/>
              </a:solidFill>
              <a:latin typeface="Arial" panose="020B0604020202020204" pitchFamily="34" charset="0"/>
              <a:cs typeface="Arial" panose="020B0604020202020204" pitchFamily="34" charset="0"/>
            </a:endParaRPr>
          </a:p>
        </p:txBody>
      </p:sp>
      <p:sp>
        <p:nvSpPr>
          <p:cNvPr id="12" name="Isosceles Triangle 11">
            <a:extLst>
              <a:ext uri="{FF2B5EF4-FFF2-40B4-BE49-F238E27FC236}">
                <a16:creationId xmlns:a16="http://schemas.microsoft.com/office/drawing/2014/main" id="{29541A65-9559-4D77-8C8F-A88C9338984F}"/>
              </a:ext>
            </a:extLst>
          </p:cNvPr>
          <p:cNvSpPr/>
          <p:nvPr/>
        </p:nvSpPr>
        <p:spPr>
          <a:xfrm rot="5400000">
            <a:off x="3860800" y="2984500"/>
            <a:ext cx="482600" cy="4508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Arial" panose="020B0604020202020204" pitchFamily="34" charset="0"/>
              <a:cs typeface="Arial" panose="020B0604020202020204" pitchFamily="34" charset="0"/>
            </a:endParaRPr>
          </a:p>
        </p:txBody>
      </p:sp>
      <p:sp>
        <p:nvSpPr>
          <p:cNvPr id="13" name="Isosceles Triangle 12">
            <a:extLst>
              <a:ext uri="{FF2B5EF4-FFF2-40B4-BE49-F238E27FC236}">
                <a16:creationId xmlns:a16="http://schemas.microsoft.com/office/drawing/2014/main" id="{AB325501-68C1-43A4-9B78-E300C8842CE4}"/>
              </a:ext>
            </a:extLst>
          </p:cNvPr>
          <p:cNvSpPr/>
          <p:nvPr/>
        </p:nvSpPr>
        <p:spPr>
          <a:xfrm rot="5400000">
            <a:off x="6123782" y="2983706"/>
            <a:ext cx="482600" cy="452437"/>
          </a:xfrm>
          <a:prstGeom prst="triangle">
            <a:avLst/>
          </a:prstGeom>
          <a:solidFill>
            <a:srgbClr val="D8E6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Arial" panose="020B0604020202020204" pitchFamily="34" charset="0"/>
              <a:cs typeface="Arial" panose="020B0604020202020204" pitchFamily="34" charset="0"/>
            </a:endParaRPr>
          </a:p>
        </p:txBody>
      </p:sp>
      <p:sp>
        <p:nvSpPr>
          <p:cNvPr id="31755" name="TextBox 13"/>
          <p:cNvSpPr txBox="1">
            <a:spLocks noChangeArrowheads="1"/>
          </p:cNvSpPr>
          <p:nvPr/>
        </p:nvSpPr>
        <p:spPr bwMode="auto">
          <a:xfrm>
            <a:off x="1871663" y="3352800"/>
            <a:ext cx="204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z-Cyrl-AZ" altLang="uk-UA" b="1">
                <a:solidFill>
                  <a:schemeClr val="bg1"/>
                </a:solidFill>
                <a:latin typeface="Arial" panose="020B0604020202020204" pitchFamily="34" charset="0"/>
                <a:cs typeface="Arial" panose="020B0604020202020204" pitchFamily="34" charset="0"/>
              </a:rPr>
              <a:t>Фаза </a:t>
            </a:r>
            <a:r>
              <a:rPr lang="en-GB" altLang="uk-UA" b="1">
                <a:solidFill>
                  <a:schemeClr val="bg1"/>
                </a:solidFill>
                <a:latin typeface="Arial" panose="020B0604020202020204" pitchFamily="34" charset="0"/>
                <a:cs typeface="Arial" panose="020B0604020202020204" pitchFamily="34" charset="0"/>
              </a:rPr>
              <a:t> 1 </a:t>
            </a:r>
          </a:p>
        </p:txBody>
      </p:sp>
      <p:grpSp>
        <p:nvGrpSpPr>
          <p:cNvPr id="31756" name="Group 14"/>
          <p:cNvGrpSpPr>
            <a:grpSpLocks/>
          </p:cNvGrpSpPr>
          <p:nvPr/>
        </p:nvGrpSpPr>
        <p:grpSpPr bwMode="auto">
          <a:xfrm>
            <a:off x="1943100" y="3441700"/>
            <a:ext cx="1958975" cy="336550"/>
            <a:chOff x="213240" y="-3300607"/>
            <a:chExt cx="3755794" cy="6897849"/>
          </a:xfrm>
        </p:grpSpPr>
        <p:sp>
          <p:nvSpPr>
            <p:cNvPr id="16" name="Rectangle 15">
              <a:extLst>
                <a:ext uri="{FF2B5EF4-FFF2-40B4-BE49-F238E27FC236}">
                  <a16:creationId xmlns:a16="http://schemas.microsoft.com/office/drawing/2014/main" id="{2D419A3A-3F4C-45CC-B000-82936288BA45}"/>
                </a:ext>
              </a:extLst>
            </p:cNvPr>
            <p:cNvSpPr/>
            <p:nvPr/>
          </p:nvSpPr>
          <p:spPr>
            <a:xfrm>
              <a:off x="344905" y="423453"/>
              <a:ext cx="1322823" cy="3173789"/>
            </a:xfrm>
            <a:prstGeom prst="rect">
              <a:avLst/>
            </a:prstGeom>
            <a:noFill/>
            <a:ln>
              <a:noFill/>
            </a:ln>
            <a:sp3d/>
          </p:spPr>
          <p:style>
            <a:lnRef idx="0">
              <a:scrgbClr r="0" g="0" b="0"/>
            </a:lnRef>
            <a:fillRef idx="3">
              <a:scrgbClr r="0" g="0" b="0"/>
            </a:fillRef>
            <a:effectRef idx="3">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4C15E2BB-2B9A-4832-A79F-2683D812DD3F}"/>
                </a:ext>
              </a:extLst>
            </p:cNvPr>
            <p:cNvSpPr txBox="1"/>
            <p:nvPr/>
          </p:nvSpPr>
          <p:spPr>
            <a:xfrm>
              <a:off x="213240" y="-3300607"/>
              <a:ext cx="3755794" cy="3173790"/>
            </a:xfrm>
            <a:prstGeom prst="rect">
              <a:avLst/>
            </a:prstGeom>
            <a:sp3d/>
          </p:spPr>
          <p:style>
            <a:lnRef idx="0">
              <a:scrgbClr r="0" g="0" b="0"/>
            </a:lnRef>
            <a:fillRef idx="0">
              <a:scrgbClr r="0" g="0" b="0"/>
            </a:fillRef>
            <a:effectRef idx="0">
              <a:scrgbClr r="0" g="0" b="0"/>
            </a:effectRef>
            <a:fontRef idx="minor">
              <a:schemeClr val="lt1"/>
            </a:fontRef>
          </p:style>
          <p:txBody>
            <a:bodyPr lIns="0" tIns="34290" rIns="0" bIns="0" spcCol="1270"/>
            <a:lstStyle/>
            <a:p>
              <a:pPr algn="ctr" defTabSz="444500" eaLnBrk="1" fontAlgn="auto" hangingPunct="1">
                <a:lnSpc>
                  <a:spcPct val="90000"/>
                </a:lnSpc>
                <a:spcAft>
                  <a:spcPct val="35000"/>
                </a:spcAft>
                <a:defRPr/>
              </a:pPr>
              <a:endParaRPr lang="en-GB" sz="1400" dirty="0">
                <a:ln/>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z-Cyrl-AZ" sz="1400" dirty="0">
                  <a:latin typeface="Arial" panose="020B0604020202020204" pitchFamily="34" charset="0"/>
                  <a:cs typeface="Arial" panose="020B0604020202020204" pitchFamily="34" charset="0"/>
                </a:rPr>
                <a:t>Будівництво </a:t>
              </a:r>
              <a:r>
                <a:rPr lang="az-Cyrl-AZ" sz="1400" dirty="0" smtClean="0">
                  <a:latin typeface="Arial" panose="020B0604020202020204" pitchFamily="34" charset="0"/>
                  <a:cs typeface="Arial" panose="020B0604020202020204" pitchFamily="34" charset="0"/>
                </a:rPr>
                <a:t>нового </a:t>
              </a:r>
              <a:r>
                <a:rPr lang="az-Cyrl-AZ" sz="1400" dirty="0">
                  <a:latin typeface="Arial" panose="020B0604020202020204" pitchFamily="34" charset="0"/>
                  <a:cs typeface="Arial" panose="020B0604020202020204" pitchFamily="34" charset="0"/>
                </a:rPr>
                <a:t>полігону ТПВ </a:t>
              </a:r>
              <a:endParaRPr lang="en-GB" sz="1400" dirty="0">
                <a:latin typeface="Arial" panose="020B0604020202020204" pitchFamily="34" charset="0"/>
                <a:cs typeface="Arial" panose="020B0604020202020204" pitchFamily="34" charset="0"/>
              </a:endParaRPr>
            </a:p>
          </p:txBody>
        </p:sp>
      </p:grpSp>
      <p:sp>
        <p:nvSpPr>
          <p:cNvPr id="31757" name="TextBox 17"/>
          <p:cNvSpPr txBox="1">
            <a:spLocks noChangeArrowheads="1"/>
          </p:cNvSpPr>
          <p:nvPr/>
        </p:nvSpPr>
        <p:spPr bwMode="auto">
          <a:xfrm>
            <a:off x="4116388" y="3352800"/>
            <a:ext cx="204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z-Cyrl-AZ" altLang="uk-UA" b="1">
                <a:latin typeface="Arial" panose="020B0604020202020204" pitchFamily="34" charset="0"/>
                <a:cs typeface="Arial" panose="020B0604020202020204" pitchFamily="34" charset="0"/>
              </a:rPr>
              <a:t>Фаза </a:t>
            </a:r>
            <a:r>
              <a:rPr lang="en-GB" altLang="uk-UA" b="1">
                <a:latin typeface="Arial" panose="020B0604020202020204" pitchFamily="34" charset="0"/>
                <a:cs typeface="Arial" panose="020B0604020202020204" pitchFamily="34" charset="0"/>
              </a:rPr>
              <a:t> 2 </a:t>
            </a:r>
          </a:p>
        </p:txBody>
      </p:sp>
      <p:grpSp>
        <p:nvGrpSpPr>
          <p:cNvPr id="31758" name="Group 18"/>
          <p:cNvGrpSpPr>
            <a:grpSpLocks/>
          </p:cNvGrpSpPr>
          <p:nvPr/>
        </p:nvGrpSpPr>
        <p:grpSpPr bwMode="auto">
          <a:xfrm>
            <a:off x="4211638" y="3535363"/>
            <a:ext cx="1935162" cy="2960687"/>
            <a:chOff x="446407" y="657564"/>
            <a:chExt cx="1669221" cy="2960624"/>
          </a:xfrm>
        </p:grpSpPr>
        <p:sp>
          <p:nvSpPr>
            <p:cNvPr id="20" name="Rectangle 19">
              <a:extLst>
                <a:ext uri="{FF2B5EF4-FFF2-40B4-BE49-F238E27FC236}">
                  <a16:creationId xmlns:a16="http://schemas.microsoft.com/office/drawing/2014/main" id="{65EAD1D6-6025-4B44-8793-47E202653249}"/>
                </a:ext>
              </a:extLst>
            </p:cNvPr>
            <p:cNvSpPr/>
            <p:nvPr/>
          </p:nvSpPr>
          <p:spPr>
            <a:xfrm>
              <a:off x="446407" y="657564"/>
              <a:ext cx="1662866" cy="2849728"/>
            </a:xfrm>
            <a:prstGeom prst="rect">
              <a:avLst/>
            </a:prstGeom>
            <a:noFill/>
            <a:ln>
              <a:noFill/>
            </a:ln>
            <a:sp3d/>
          </p:spPr>
          <p:style>
            <a:lnRef idx="0">
              <a:scrgbClr r="0" g="0" b="0"/>
            </a:lnRef>
            <a:fillRef idx="3">
              <a:scrgbClr r="0" g="0" b="0"/>
            </a:fillRef>
            <a:effectRef idx="3">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B7ACBB23-14DD-42FE-8892-9D722B142930}"/>
                </a:ext>
              </a:extLst>
            </p:cNvPr>
            <p:cNvSpPr txBox="1"/>
            <p:nvPr/>
          </p:nvSpPr>
          <p:spPr>
            <a:xfrm>
              <a:off x="452762" y="657564"/>
              <a:ext cx="1662866" cy="2960624"/>
            </a:xfrm>
            <a:prstGeom prst="rect">
              <a:avLst/>
            </a:prstGeom>
            <a:sp3d/>
          </p:spPr>
          <p:style>
            <a:lnRef idx="0">
              <a:scrgbClr r="0" g="0" b="0"/>
            </a:lnRef>
            <a:fillRef idx="0">
              <a:scrgbClr r="0" g="0" b="0"/>
            </a:fillRef>
            <a:effectRef idx="0">
              <a:scrgbClr r="0" g="0" b="0"/>
            </a:effectRef>
            <a:fontRef idx="minor">
              <a:schemeClr val="lt1"/>
            </a:fontRef>
          </p:style>
          <p:txBody>
            <a:bodyPr lIns="0" tIns="34290" rIns="0" bIns="0" spcCol="1270"/>
            <a:lstStyle/>
            <a:p>
              <a:pPr algn="ctr" defTabSz="444500" eaLnBrk="1" fontAlgn="auto" hangingPunct="1">
                <a:lnSpc>
                  <a:spcPct val="90000"/>
                </a:lnSpc>
                <a:spcAft>
                  <a:spcPct val="35000"/>
                </a:spcAft>
                <a:defRPr/>
              </a:pPr>
              <a:endParaRPr lang="en-GB" sz="1000" b="1" dirty="0">
                <a:solidFill>
                  <a:schemeClr val="tx1"/>
                </a:solidFill>
                <a:latin typeface="Arial" panose="020B0604020202020204" pitchFamily="34" charset="0"/>
                <a:cs typeface="Arial" panose="020B0604020202020204" pitchFamily="34" charset="0"/>
              </a:endParaRPr>
            </a:p>
            <a:p>
              <a:pPr algn="ctr" defTabSz="444500" eaLnBrk="1" fontAlgn="auto" hangingPunct="1">
                <a:lnSpc>
                  <a:spcPct val="90000"/>
                </a:lnSpc>
                <a:spcAft>
                  <a:spcPct val="35000"/>
                </a:spcAft>
                <a:defRPr/>
              </a:pPr>
              <a:r>
                <a:rPr lang="ru-RU" sz="1400" dirty="0" err="1">
                  <a:solidFill>
                    <a:schemeClr val="tx1"/>
                  </a:solidFill>
                  <a:latin typeface="Arial" panose="020B0604020202020204" pitchFamily="34" charset="0"/>
                  <a:cs typeface="Arial" panose="020B0604020202020204" pitchFamily="34" charset="0"/>
                </a:rPr>
                <a:t>Закриття</a:t>
              </a:r>
              <a:r>
                <a:rPr lang="ru-RU" sz="1400" dirty="0">
                  <a:solidFill>
                    <a:schemeClr val="tx1"/>
                  </a:solidFill>
                  <a:latin typeface="Arial" panose="020B0604020202020204" pitchFamily="34" charset="0"/>
                  <a:cs typeface="Arial" panose="020B0604020202020204" pitchFamily="34" charset="0"/>
                </a:rPr>
                <a:t> </a:t>
              </a:r>
              <a:r>
                <a:rPr lang="ru-RU" sz="1400" dirty="0" err="1" smtClean="0">
                  <a:solidFill>
                    <a:schemeClr val="tx1"/>
                  </a:solidFill>
                  <a:latin typeface="Arial" panose="020B0604020202020204" pitchFamily="34" charset="0"/>
                  <a:cs typeface="Arial" panose="020B0604020202020204" pitchFamily="34" charset="0"/>
                </a:rPr>
                <a:t>діючого</a:t>
              </a:r>
              <a:r>
                <a:rPr lang="ru-RU" sz="1400" dirty="0" smtClean="0">
                  <a:solidFill>
                    <a:schemeClr val="tx1"/>
                  </a:solidFill>
                  <a:latin typeface="Arial" panose="020B0604020202020204" pitchFamily="34" charset="0"/>
                  <a:cs typeface="Arial" panose="020B0604020202020204" pitchFamily="34" charset="0"/>
                </a:rPr>
                <a:t> </a:t>
              </a:r>
              <a:r>
                <a:rPr lang="ru-RU" sz="1400" dirty="0" err="1" smtClean="0">
                  <a:solidFill>
                    <a:schemeClr val="tx1"/>
                  </a:solidFill>
                  <a:latin typeface="Arial" panose="020B0604020202020204" pitchFamily="34" charset="0"/>
                  <a:cs typeface="Arial" panose="020B0604020202020204" pitchFamily="34" charset="0"/>
                </a:rPr>
                <a:t>полігону</a:t>
              </a:r>
              <a:r>
                <a:rPr lang="ru-RU" sz="1400" dirty="0" smtClean="0">
                  <a:solidFill>
                    <a:schemeClr val="tx1"/>
                  </a:solidFill>
                  <a:latin typeface="Arial" panose="020B0604020202020204" pitchFamily="34" charset="0"/>
                  <a:cs typeface="Arial" panose="020B0604020202020204" pitchFamily="34" charset="0"/>
                </a:rPr>
                <a:t>, та </a:t>
              </a:r>
              <a:r>
                <a:rPr lang="ru-RU" sz="1400" dirty="0" err="1" smtClean="0">
                  <a:solidFill>
                    <a:schemeClr val="tx1"/>
                  </a:solidFill>
                  <a:latin typeface="Arial" panose="020B0604020202020204" pitchFamily="34" charset="0"/>
                  <a:cs typeface="Arial" panose="020B0604020202020204" pitchFamily="34" charset="0"/>
                </a:rPr>
                <a:t>його</a:t>
              </a:r>
              <a:r>
                <a:rPr lang="ru-RU" sz="1400" dirty="0" smtClean="0">
                  <a:solidFill>
                    <a:schemeClr val="tx1"/>
                  </a:solidFill>
                  <a:latin typeface="Arial" panose="020B0604020202020204" pitchFamily="34" charset="0"/>
                  <a:cs typeface="Arial" panose="020B0604020202020204" pitchFamily="34" charset="0"/>
                </a:rPr>
                <a:t> </a:t>
              </a:r>
              <a:r>
                <a:rPr lang="ru-RU" sz="1400" dirty="0" err="1" smtClean="0">
                  <a:solidFill>
                    <a:schemeClr val="tx1"/>
                  </a:solidFill>
                  <a:latin typeface="Arial" panose="020B0604020202020204" pitchFamily="34" charset="0"/>
                  <a:cs typeface="Arial" panose="020B0604020202020204" pitchFamily="34" charset="0"/>
                </a:rPr>
                <a:t>рекультивація</a:t>
              </a:r>
              <a:endParaRPr lang="ru-RU" sz="1400" dirty="0">
                <a:solidFill>
                  <a:schemeClr val="tx1"/>
                </a:solidFill>
                <a:latin typeface="Arial" panose="020B0604020202020204" pitchFamily="34" charset="0"/>
                <a:cs typeface="Arial" panose="020B0604020202020204" pitchFamily="34" charset="0"/>
              </a:endParaRPr>
            </a:p>
          </p:txBody>
        </p:sp>
      </p:grpSp>
      <p:sp>
        <p:nvSpPr>
          <p:cNvPr id="31759" name="TextBox 21"/>
          <p:cNvSpPr txBox="1">
            <a:spLocks noChangeArrowheads="1"/>
          </p:cNvSpPr>
          <p:nvPr/>
        </p:nvSpPr>
        <p:spPr bwMode="auto">
          <a:xfrm>
            <a:off x="6346825" y="3352800"/>
            <a:ext cx="204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z-Cyrl-AZ" altLang="uk-UA" b="1">
                <a:solidFill>
                  <a:schemeClr val="bg1"/>
                </a:solidFill>
                <a:latin typeface="Arial" panose="020B0604020202020204" pitchFamily="34" charset="0"/>
                <a:cs typeface="Arial" panose="020B0604020202020204" pitchFamily="34" charset="0"/>
              </a:rPr>
              <a:t>Фаза </a:t>
            </a:r>
            <a:r>
              <a:rPr lang="en-GB" altLang="uk-UA" b="1">
                <a:solidFill>
                  <a:schemeClr val="bg1"/>
                </a:solidFill>
                <a:latin typeface="Arial" panose="020B0604020202020204" pitchFamily="34" charset="0"/>
                <a:cs typeface="Arial" panose="020B0604020202020204" pitchFamily="34" charset="0"/>
              </a:rPr>
              <a:t> 3</a:t>
            </a:r>
          </a:p>
        </p:txBody>
      </p:sp>
      <p:grpSp>
        <p:nvGrpSpPr>
          <p:cNvPr id="31760" name="Group 22"/>
          <p:cNvGrpSpPr>
            <a:grpSpLocks/>
          </p:cNvGrpSpPr>
          <p:nvPr/>
        </p:nvGrpSpPr>
        <p:grpSpPr bwMode="auto">
          <a:xfrm>
            <a:off x="6410325" y="3646488"/>
            <a:ext cx="1976438" cy="820737"/>
            <a:chOff x="478628" y="670345"/>
            <a:chExt cx="1782891" cy="2871771"/>
          </a:xfrm>
        </p:grpSpPr>
        <p:sp>
          <p:nvSpPr>
            <p:cNvPr id="24" name="Rectangle 23">
              <a:extLst>
                <a:ext uri="{FF2B5EF4-FFF2-40B4-BE49-F238E27FC236}">
                  <a16:creationId xmlns:a16="http://schemas.microsoft.com/office/drawing/2014/main" id="{3942B192-F232-44A5-9952-9773FEEBADC9}"/>
                </a:ext>
              </a:extLst>
            </p:cNvPr>
            <p:cNvSpPr/>
            <p:nvPr/>
          </p:nvSpPr>
          <p:spPr>
            <a:xfrm>
              <a:off x="478628" y="670345"/>
              <a:ext cx="1782891" cy="2871771"/>
            </a:xfrm>
            <a:prstGeom prst="rect">
              <a:avLst/>
            </a:prstGeom>
            <a:noFill/>
            <a:ln>
              <a:noFill/>
            </a:ln>
            <a:sp3d/>
          </p:spPr>
          <p:style>
            <a:lnRef idx="0">
              <a:scrgbClr r="0" g="0" b="0"/>
            </a:lnRef>
            <a:fillRef idx="3">
              <a:scrgbClr r="0" g="0" b="0"/>
            </a:fillRef>
            <a:effectRef idx="3">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557D1C88-953C-4553-AFFF-9A3BE669E24B}"/>
                </a:ext>
              </a:extLst>
            </p:cNvPr>
            <p:cNvSpPr txBox="1"/>
            <p:nvPr/>
          </p:nvSpPr>
          <p:spPr>
            <a:xfrm>
              <a:off x="478628" y="670345"/>
              <a:ext cx="1782891" cy="582788"/>
            </a:xfrm>
            <a:prstGeom prst="rect">
              <a:avLst/>
            </a:prstGeom>
            <a:sp3d/>
          </p:spPr>
          <p:style>
            <a:lnRef idx="0">
              <a:scrgbClr r="0" g="0" b="0"/>
            </a:lnRef>
            <a:fillRef idx="0">
              <a:scrgbClr r="0" g="0" b="0"/>
            </a:fillRef>
            <a:effectRef idx="0">
              <a:scrgbClr r="0" g="0" b="0"/>
            </a:effectRef>
            <a:fontRef idx="minor">
              <a:schemeClr val="lt1"/>
            </a:fontRef>
          </p:style>
          <p:txBody>
            <a:bodyPr lIns="0" tIns="34290" rIns="0" bIns="0" spcCol="1270"/>
            <a:lstStyle/>
            <a:p>
              <a:pPr algn="ctr" defTabSz="444500" eaLnBrk="1" fontAlgn="auto" hangingPunct="1">
                <a:lnSpc>
                  <a:spcPct val="90000"/>
                </a:lnSpc>
                <a:spcAft>
                  <a:spcPct val="35000"/>
                </a:spcAft>
                <a:defRPr/>
              </a:pPr>
              <a:r>
                <a:rPr lang="uk-UA" sz="1400" dirty="0">
                  <a:latin typeface="Arial" panose="020B0604020202020204" pitchFamily="34" charset="0"/>
                  <a:cs typeface="Arial" panose="020B0604020202020204" pitchFamily="34" charset="0"/>
                </a:rPr>
                <a:t>Будівництво комплексу </a:t>
              </a:r>
              <a:r>
                <a:rPr lang="az-Cyrl-AZ" sz="1400" dirty="0" smtClean="0">
                  <a:latin typeface="Arial" panose="020B0604020202020204" pitchFamily="34" charset="0"/>
                  <a:cs typeface="Arial" panose="020B0604020202020204" pitchFamily="34" charset="0"/>
                </a:rPr>
                <a:t>БМО </a:t>
              </a:r>
              <a:endParaRPr lang="az-Cyrl-AZ" sz="1400" dirty="0">
                <a:latin typeface="Arial" panose="020B0604020202020204" pitchFamily="34" charset="0"/>
                <a:cs typeface="Arial" panose="020B0604020202020204" pitchFamily="34" charset="0"/>
              </a:endParaRPr>
            </a:p>
          </p:txBody>
        </p:sp>
      </p:grpSp>
      <p:sp>
        <p:nvSpPr>
          <p:cNvPr id="54" name="Oval 201">
            <a:extLst>
              <a:ext uri="{FF2B5EF4-FFF2-40B4-BE49-F238E27FC236}">
                <a16:creationId xmlns:a16="http://schemas.microsoft.com/office/drawing/2014/main" id="{43FA0BDA-6DF4-4912-A1AA-3EB5C7000796}"/>
              </a:ext>
            </a:extLst>
          </p:cNvPr>
          <p:cNvSpPr/>
          <p:nvPr/>
        </p:nvSpPr>
        <p:spPr>
          <a:xfrm>
            <a:off x="6986588" y="2360613"/>
            <a:ext cx="896937" cy="896937"/>
          </a:xfrm>
          <a:prstGeom prst="ellipse">
            <a:avLst/>
          </a:prstGeom>
          <a:solidFill>
            <a:schemeClr val="bg1"/>
          </a:solidFill>
          <a:ln w="34925" cap="flat" cmpd="sng" algn="ctr">
            <a:solidFill>
              <a:schemeClr val="accent4"/>
            </a:solidFill>
            <a:prstDash val="solid"/>
            <a:miter lim="800000"/>
          </a:ln>
          <a:effectLst/>
        </p:spPr>
        <p:txBody>
          <a:bodyPr anchor="ctr"/>
          <a:lstStyle/>
          <a:p>
            <a:pPr algn="ctr" eaLnBrk="1" fontAlgn="auto" hangingPunct="1">
              <a:spcBef>
                <a:spcPts val="0"/>
              </a:spcBef>
              <a:spcAft>
                <a:spcPts val="0"/>
              </a:spcAft>
              <a:defRPr/>
            </a:pPr>
            <a:endParaRPr lang="en-US" kern="0">
              <a:solidFill>
                <a:srgbClr val="1E252B"/>
              </a:solidFill>
              <a:latin typeface="+mj-lt"/>
            </a:endParaRPr>
          </a:p>
        </p:txBody>
      </p:sp>
      <p:sp>
        <p:nvSpPr>
          <p:cNvPr id="55" name="Oval 201">
            <a:extLst>
              <a:ext uri="{FF2B5EF4-FFF2-40B4-BE49-F238E27FC236}">
                <a16:creationId xmlns:a16="http://schemas.microsoft.com/office/drawing/2014/main" id="{44534F59-FE32-412B-8DA0-A73F154A0C66}"/>
              </a:ext>
            </a:extLst>
          </p:cNvPr>
          <p:cNvSpPr/>
          <p:nvPr/>
        </p:nvSpPr>
        <p:spPr>
          <a:xfrm>
            <a:off x="4749800" y="2336800"/>
            <a:ext cx="896938" cy="896938"/>
          </a:xfrm>
          <a:prstGeom prst="ellipse">
            <a:avLst/>
          </a:prstGeom>
          <a:solidFill>
            <a:schemeClr val="bg1"/>
          </a:solidFill>
          <a:ln w="34925" cap="flat" cmpd="sng" algn="ctr">
            <a:solidFill>
              <a:schemeClr val="accent4"/>
            </a:solidFill>
            <a:prstDash val="solid"/>
            <a:miter lim="800000"/>
          </a:ln>
          <a:effectLst/>
        </p:spPr>
        <p:txBody>
          <a:bodyPr anchor="ctr"/>
          <a:lstStyle/>
          <a:p>
            <a:pPr algn="ctr" eaLnBrk="1" fontAlgn="auto" hangingPunct="1">
              <a:spcBef>
                <a:spcPts val="0"/>
              </a:spcBef>
              <a:spcAft>
                <a:spcPts val="0"/>
              </a:spcAft>
              <a:defRPr/>
            </a:pPr>
            <a:endParaRPr lang="en-US" kern="0">
              <a:solidFill>
                <a:srgbClr val="1E252B"/>
              </a:solidFill>
              <a:latin typeface="+mj-lt"/>
            </a:endParaRPr>
          </a:p>
        </p:txBody>
      </p:sp>
      <p:sp>
        <p:nvSpPr>
          <p:cNvPr id="56" name="Oval 201">
            <a:extLst>
              <a:ext uri="{FF2B5EF4-FFF2-40B4-BE49-F238E27FC236}">
                <a16:creationId xmlns:a16="http://schemas.microsoft.com/office/drawing/2014/main" id="{E2D112C6-F0A7-416F-80BB-807B99F99F7F}"/>
              </a:ext>
            </a:extLst>
          </p:cNvPr>
          <p:cNvSpPr/>
          <p:nvPr/>
        </p:nvSpPr>
        <p:spPr>
          <a:xfrm>
            <a:off x="2479675" y="2363788"/>
            <a:ext cx="896938" cy="896937"/>
          </a:xfrm>
          <a:prstGeom prst="ellipse">
            <a:avLst/>
          </a:prstGeom>
          <a:solidFill>
            <a:schemeClr val="bg1"/>
          </a:solidFill>
          <a:ln w="34925" cap="flat" cmpd="sng" algn="ctr">
            <a:solidFill>
              <a:schemeClr val="accent4"/>
            </a:solidFill>
            <a:prstDash val="solid"/>
            <a:miter lim="800000"/>
          </a:ln>
          <a:effectLst/>
        </p:spPr>
        <p:txBody>
          <a:bodyPr anchor="ctr"/>
          <a:lstStyle/>
          <a:p>
            <a:pPr algn="ctr" eaLnBrk="1" fontAlgn="auto" hangingPunct="1">
              <a:spcBef>
                <a:spcPts val="0"/>
              </a:spcBef>
              <a:spcAft>
                <a:spcPts val="0"/>
              </a:spcAft>
              <a:defRPr/>
            </a:pPr>
            <a:endParaRPr lang="en-US" kern="0">
              <a:solidFill>
                <a:srgbClr val="1E252B"/>
              </a:solidFill>
              <a:latin typeface="+mj-lt"/>
            </a:endParaRPr>
          </a:p>
        </p:txBody>
      </p:sp>
      <p:pic>
        <p:nvPicPr>
          <p:cNvPr id="57" name="Picture 56">
            <a:extLst>
              <a:ext uri="{FF2B5EF4-FFF2-40B4-BE49-F238E27FC236}">
                <a16:creationId xmlns:a16="http://schemas.microsoft.com/office/drawing/2014/main" id="{9AE3AD08-00D5-4D5E-96EE-E6248B98AB79}"/>
              </a:ext>
            </a:extLst>
          </p:cNvPr>
          <p:cNvPicPr>
            <a:picLocks noChangeAspect="1"/>
          </p:cNvPicPr>
          <p:nvPr/>
        </p:nvPicPr>
        <p:blipFill rotWithShape="1">
          <a:blip r:embed="rId3"/>
          <a:srcRect l="23803" t="25021" r="57574" b="19900"/>
          <a:stretch/>
        </p:blipFill>
        <p:spPr>
          <a:xfrm>
            <a:off x="2281675" y="1995834"/>
            <a:ext cx="1261339" cy="1261336"/>
          </a:xfrm>
          <a:prstGeom prst="ellipse">
            <a:avLst/>
          </a:prstGeom>
          <a:ln w="38100">
            <a:solidFill>
              <a:schemeClr val="accent3">
                <a:lumMod val="90000"/>
                <a:lumOff val="10000"/>
              </a:schemeClr>
            </a:solidFill>
          </a:ln>
        </p:spPr>
      </p:pic>
      <p:pic>
        <p:nvPicPr>
          <p:cNvPr id="58" name="Picture 57">
            <a:extLst>
              <a:ext uri="{FF2B5EF4-FFF2-40B4-BE49-F238E27FC236}">
                <a16:creationId xmlns:a16="http://schemas.microsoft.com/office/drawing/2014/main" id="{B5320AEA-49B8-4E01-B4E5-189618CE5938}"/>
              </a:ext>
            </a:extLst>
          </p:cNvPr>
          <p:cNvPicPr>
            <a:picLocks noChangeAspect="1"/>
          </p:cNvPicPr>
          <p:nvPr/>
        </p:nvPicPr>
        <p:blipFill rotWithShape="1">
          <a:blip r:embed="rId4"/>
          <a:srcRect l="37841" r="15588" b="6859"/>
          <a:stretch/>
        </p:blipFill>
        <p:spPr>
          <a:xfrm>
            <a:off x="4556553" y="1956577"/>
            <a:ext cx="1261336" cy="1261336"/>
          </a:xfrm>
          <a:prstGeom prst="ellipse">
            <a:avLst/>
          </a:prstGeom>
          <a:ln w="38100">
            <a:solidFill>
              <a:schemeClr val="accent3">
                <a:lumMod val="90000"/>
                <a:lumOff val="10000"/>
              </a:schemeClr>
            </a:solidFill>
          </a:ln>
        </p:spPr>
      </p:pic>
      <p:pic>
        <p:nvPicPr>
          <p:cNvPr id="59" name="Picture 2" descr="Image result for mbt facility plan">
            <a:extLst>
              <a:ext uri="{FF2B5EF4-FFF2-40B4-BE49-F238E27FC236}">
                <a16:creationId xmlns:a16="http://schemas.microsoft.com/office/drawing/2014/main" id="{ECAFAA28-C2A4-426B-8764-2353A487F8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30" t="1" r="22440" b="8306"/>
          <a:stretch/>
        </p:blipFill>
        <p:spPr bwMode="auto">
          <a:xfrm>
            <a:off x="6815590" y="1972580"/>
            <a:ext cx="1261336" cy="1261336"/>
          </a:xfrm>
          <a:prstGeom prst="ellipse">
            <a:avLst/>
          </a:prstGeom>
          <a:noFill/>
          <a:ln w="38100">
            <a:solidFill>
              <a:schemeClr val="accent3">
                <a:lumMod val="90000"/>
                <a:lumOff val="1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6"/>
          <p:cNvSpPr>
            <a:spLocks noGrp="1" noChangeArrowheads="1"/>
          </p:cNvSpPr>
          <p:nvPr>
            <p:ph type="title"/>
          </p:nvPr>
        </p:nvSpPr>
        <p:spPr>
          <a:xfrm>
            <a:off x="2251075" y="329765"/>
            <a:ext cx="6810375" cy="1152525"/>
          </a:xfrm>
        </p:spPr>
        <p:txBody>
          <a:bodyPr/>
          <a:lstStyle/>
          <a:p>
            <a:r>
              <a:rPr lang="az-Cyrl-AZ" altLang="uk-UA" sz="2400" dirty="0" smtClean="0">
                <a:latin typeface="Arial" panose="020B0604020202020204" pitchFamily="34" charset="0"/>
              </a:rPr>
              <a:t>Процес виконання Проекту</a:t>
            </a:r>
            <a:r>
              <a:rPr lang="en-GB" altLang="uk-UA" sz="2400" dirty="0" smtClean="0">
                <a:latin typeface="Arial" panose="020B0604020202020204" pitchFamily="34" charset="0"/>
              </a:rPr>
              <a:t/>
            </a:r>
            <a:br>
              <a:rPr lang="en-GB" altLang="uk-UA" sz="2400" dirty="0" smtClean="0">
                <a:latin typeface="Arial" panose="020B0604020202020204" pitchFamily="34" charset="0"/>
              </a:rPr>
            </a:br>
            <a:r>
              <a:rPr lang="en-GB" altLang="uk-UA" sz="2400" b="0" dirty="0" smtClean="0">
                <a:latin typeface="Arial" panose="020B0604020202020204" pitchFamily="34" charset="0"/>
              </a:rPr>
              <a:t>(</a:t>
            </a:r>
            <a:r>
              <a:rPr lang="az-Cyrl-AZ" altLang="uk-UA" sz="2400" b="0" dirty="0" smtClean="0">
                <a:latin typeface="Arial" panose="020B0604020202020204" pitchFamily="34" charset="0"/>
              </a:rPr>
              <a:t>120-денний період розголошення інформації</a:t>
            </a:r>
            <a:r>
              <a:rPr lang="en-GB" altLang="uk-UA" sz="2400" b="0" dirty="0" smtClean="0">
                <a:latin typeface="Arial" panose="020B0604020202020204" pitchFamily="34" charset="0"/>
              </a:rPr>
              <a:t>) </a:t>
            </a:r>
          </a:p>
        </p:txBody>
      </p:sp>
      <p:graphicFrame>
        <p:nvGraphicFramePr>
          <p:cNvPr id="3" name="Diagram 2">
            <a:extLst>
              <a:ext uri="{FF2B5EF4-FFF2-40B4-BE49-F238E27FC236}">
                <a16:creationId xmlns:a16="http://schemas.microsoft.com/office/drawing/2014/main" id="{8373B3D4-1B7C-4424-AF50-1C4EBDDDED37}"/>
              </a:ext>
            </a:extLst>
          </p:cNvPr>
          <p:cNvGraphicFramePr/>
          <p:nvPr>
            <p:extLst>
              <p:ext uri="{D42A27DB-BD31-4B8C-83A1-F6EECF244321}">
                <p14:modId xmlns:p14="http://schemas.microsoft.com/office/powerpoint/2010/main" val="3861324698"/>
              </p:ext>
            </p:extLst>
          </p:nvPr>
        </p:nvGraphicFramePr>
        <p:xfrm>
          <a:off x="1422513" y="1482290"/>
          <a:ext cx="8260502" cy="5136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ACD4EC3-D4E6-41A7-BE7B-B9F65E8EA040}"/>
              </a:ext>
            </a:extLst>
          </p:cNvPr>
          <p:cNvSpPr/>
          <p:nvPr/>
        </p:nvSpPr>
        <p:spPr>
          <a:xfrm>
            <a:off x="1544638" y="2789238"/>
            <a:ext cx="3586162" cy="1600200"/>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ru-RU" sz="1400" dirty="0" smtClean="0">
                <a:solidFill>
                  <a:schemeClr val="accent4"/>
                </a:solidFill>
                <a:latin typeface="Arial" panose="020B0604020202020204" pitchFamily="34" charset="0"/>
                <a:cs typeface="Arial" panose="020B0604020202020204" pitchFamily="34" charset="0"/>
              </a:rPr>
              <a:t>Директива </a:t>
            </a:r>
            <a:r>
              <a:rPr lang="ru-RU" sz="1400" dirty="0">
                <a:solidFill>
                  <a:schemeClr val="accent4"/>
                </a:solidFill>
                <a:latin typeface="Arial" panose="020B0604020202020204" pitchFamily="34" charset="0"/>
                <a:cs typeface="Arial" panose="020B0604020202020204" pitchFamily="34" charset="0"/>
              </a:rPr>
              <a:t>про ОВД, 2014 </a:t>
            </a:r>
          </a:p>
          <a:p>
            <a:pPr marL="285750" indent="-285750" eaLnBrk="1" fontAlgn="auto" hangingPunct="1">
              <a:spcBef>
                <a:spcPts val="0"/>
              </a:spcBef>
              <a:spcAft>
                <a:spcPts val="0"/>
              </a:spcAft>
              <a:buFont typeface="Arial" panose="020B0604020202020204" pitchFamily="34" charset="0"/>
              <a:buChar char="•"/>
              <a:defRPr/>
            </a:pPr>
            <a:r>
              <a:rPr lang="ru-RU" sz="1400" dirty="0">
                <a:solidFill>
                  <a:schemeClr val="accent4"/>
                </a:solidFill>
                <a:latin typeface="Arial" panose="020B0604020202020204" pitchFamily="34" charset="0"/>
                <a:cs typeface="Arial" panose="020B0604020202020204" pitchFamily="34" charset="0"/>
              </a:rPr>
              <a:t>Рамкова Директива про відходи, 2008 </a:t>
            </a:r>
          </a:p>
          <a:p>
            <a:pPr marL="285750" indent="-285750" eaLnBrk="1" fontAlgn="auto" hangingPunct="1">
              <a:spcBef>
                <a:spcPts val="0"/>
              </a:spcBef>
              <a:spcAft>
                <a:spcPts val="0"/>
              </a:spcAft>
              <a:buFont typeface="Arial" panose="020B0604020202020204" pitchFamily="34" charset="0"/>
              <a:buChar char="•"/>
              <a:defRPr/>
            </a:pPr>
            <a:r>
              <a:rPr lang="ru-RU" sz="1400" dirty="0">
                <a:solidFill>
                  <a:schemeClr val="accent4"/>
                </a:solidFill>
                <a:latin typeface="Arial" panose="020B0604020202020204" pitchFamily="34" charset="0"/>
                <a:cs typeface="Arial" panose="020B0604020202020204" pitchFamily="34" charset="0"/>
              </a:rPr>
              <a:t>Директива про полігони, 1991</a:t>
            </a:r>
          </a:p>
          <a:p>
            <a:pPr marL="285750" indent="-285750" eaLnBrk="1" fontAlgn="auto" hangingPunct="1">
              <a:spcBef>
                <a:spcPts val="0"/>
              </a:spcBef>
              <a:spcAft>
                <a:spcPts val="0"/>
              </a:spcAft>
              <a:buFont typeface="Arial" panose="020B0604020202020204" pitchFamily="34" charset="0"/>
              <a:buChar char="•"/>
              <a:defRPr/>
            </a:pPr>
            <a:r>
              <a:rPr lang="ru-RU" sz="1400" dirty="0">
                <a:solidFill>
                  <a:schemeClr val="accent4"/>
                </a:solidFill>
                <a:latin typeface="Arial" panose="020B0604020202020204" pitchFamily="34" charset="0"/>
                <a:cs typeface="Arial" panose="020B0604020202020204" pitchFamily="34" charset="0"/>
              </a:rPr>
              <a:t>Директива про промислові викиди, 2010 </a:t>
            </a:r>
          </a:p>
          <a:p>
            <a:pPr marL="285750" indent="-285750" eaLnBrk="1" fontAlgn="auto" hangingPunct="1">
              <a:spcBef>
                <a:spcPts val="0"/>
              </a:spcBef>
              <a:spcAft>
                <a:spcPts val="0"/>
              </a:spcAft>
              <a:buFont typeface="Arial" panose="020B0604020202020204" pitchFamily="34" charset="0"/>
              <a:buChar char="•"/>
              <a:defRPr/>
            </a:pPr>
            <a:r>
              <a:rPr lang="ru-RU" sz="1400" dirty="0">
                <a:solidFill>
                  <a:schemeClr val="accent4"/>
                </a:solidFill>
                <a:latin typeface="Arial" panose="020B0604020202020204" pitchFamily="34" charset="0"/>
                <a:cs typeface="Arial" panose="020B0604020202020204" pitchFamily="34" charset="0"/>
              </a:rPr>
              <a:t>Директива про ґрунтові води, 2006 </a:t>
            </a:r>
            <a:endParaRPr lang="en-US" sz="1400" dirty="0">
              <a:solidFill>
                <a:schemeClr val="accent4"/>
              </a:solidFill>
              <a:latin typeface="Arial" panose="020B0604020202020204" pitchFamily="34" charset="0"/>
              <a:ea typeface="Montserrat" charset="0"/>
              <a:cs typeface="Arial" panose="020B0604020202020204" pitchFamily="34" charset="0"/>
            </a:endParaRPr>
          </a:p>
        </p:txBody>
      </p:sp>
      <p:sp>
        <p:nvSpPr>
          <p:cNvPr id="24" name="Rectangle 23">
            <a:extLst>
              <a:ext uri="{FF2B5EF4-FFF2-40B4-BE49-F238E27FC236}">
                <a16:creationId xmlns:a16="http://schemas.microsoft.com/office/drawing/2014/main" id="{057EA1C9-54C1-4BBA-B1DD-51111D67945F}"/>
              </a:ext>
            </a:extLst>
          </p:cNvPr>
          <p:cNvSpPr/>
          <p:nvPr/>
        </p:nvSpPr>
        <p:spPr>
          <a:xfrm>
            <a:off x="1544638" y="1773238"/>
            <a:ext cx="3586162" cy="903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az-Cyrl-AZ" b="1" dirty="0">
                <a:solidFill>
                  <a:schemeClr val="bg1"/>
                </a:solidFill>
                <a:latin typeface="Arial" panose="020B0604020202020204" pitchFamily="34" charset="0"/>
                <a:ea typeface="Montserrat SemiBold" charset="0"/>
                <a:cs typeface="Arial" panose="020B0604020202020204" pitchFamily="34" charset="0"/>
              </a:rPr>
              <a:t>Відповідні екологічні стандарти ЄС</a:t>
            </a:r>
          </a:p>
        </p:txBody>
      </p:sp>
      <p:sp>
        <p:nvSpPr>
          <p:cNvPr id="27" name="Rectangle 26">
            <a:extLst>
              <a:ext uri="{FF2B5EF4-FFF2-40B4-BE49-F238E27FC236}">
                <a16:creationId xmlns:a16="http://schemas.microsoft.com/office/drawing/2014/main" id="{97C5CFD4-D7F7-493E-974B-69C0F10CDAC3}"/>
              </a:ext>
            </a:extLst>
          </p:cNvPr>
          <p:cNvSpPr/>
          <p:nvPr/>
        </p:nvSpPr>
        <p:spPr>
          <a:xfrm>
            <a:off x="5268913" y="2789238"/>
            <a:ext cx="3586162" cy="3540125"/>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PR1</a:t>
            </a:r>
            <a:r>
              <a:rPr lang="en-GB" sz="1400" dirty="0">
                <a:solidFill>
                  <a:schemeClr val="accent4"/>
                </a:solidFill>
                <a:latin typeface="Arial" panose="020B0604020202020204" pitchFamily="34" charset="0"/>
                <a:cs typeface="Arial" panose="020B0604020202020204" pitchFamily="34" charset="0"/>
              </a:rPr>
              <a:t>: </a:t>
            </a:r>
            <a:r>
              <a:rPr lang="az-Cyrl-AZ" sz="1400" dirty="0">
                <a:solidFill>
                  <a:schemeClr val="accent4"/>
                </a:solidFill>
                <a:latin typeface="Arial" panose="020B0604020202020204" pitchFamily="34" charset="0"/>
                <a:cs typeface="Arial" panose="020B0604020202020204" pitchFamily="34" charset="0"/>
              </a:rPr>
              <a:t>Екологічна і соціальна оцінка та менеджмент</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PR2: </a:t>
            </a:r>
            <a:r>
              <a:rPr lang="az-Cyrl-AZ" sz="1400" dirty="0">
                <a:solidFill>
                  <a:schemeClr val="accent4"/>
                </a:solidFill>
                <a:latin typeface="Arial" panose="020B0604020202020204" pitchFamily="34" charset="0"/>
                <a:cs typeface="Arial" panose="020B0604020202020204" pitchFamily="34" charset="0"/>
              </a:rPr>
              <a:t>Умови праці</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PR3: </a:t>
            </a:r>
            <a:r>
              <a:rPr lang="az-Cyrl-AZ" sz="1400" dirty="0">
                <a:solidFill>
                  <a:schemeClr val="accent4"/>
                </a:solidFill>
                <a:latin typeface="Arial" panose="020B0604020202020204" pitchFamily="34" charset="0"/>
                <a:cs typeface="Arial" panose="020B0604020202020204" pitchFamily="34" charset="0"/>
              </a:rPr>
              <a:t>Запобігання викидам та забрудненню</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PR4: </a:t>
            </a:r>
            <a:r>
              <a:rPr lang="az-Cyrl-AZ" sz="1400" dirty="0">
                <a:solidFill>
                  <a:schemeClr val="accent4"/>
                </a:solidFill>
                <a:latin typeface="Arial" panose="020B0604020202020204" pitchFamily="34" charset="0"/>
                <a:cs typeface="Arial" panose="020B0604020202020204" pitchFamily="34" charset="0"/>
              </a:rPr>
              <a:t>Здоров'я громадськості, надійність та безпека</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PR5: </a:t>
            </a:r>
            <a:r>
              <a:rPr lang="az-Cyrl-AZ" sz="1400" dirty="0">
                <a:solidFill>
                  <a:schemeClr val="accent4"/>
                </a:solidFill>
                <a:latin typeface="Arial" panose="020B0604020202020204" pitchFamily="34" charset="0"/>
                <a:cs typeface="Arial" panose="020B0604020202020204" pitchFamily="34" charset="0"/>
              </a:rPr>
              <a:t>Купівля землі, примусове переміщення та економічне витиснення</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PR6: </a:t>
            </a:r>
            <a:r>
              <a:rPr lang="az-Cyrl-AZ" sz="1400" dirty="0">
                <a:solidFill>
                  <a:schemeClr val="accent4"/>
                </a:solidFill>
                <a:latin typeface="Arial" panose="020B0604020202020204" pitchFamily="34" charset="0"/>
                <a:cs typeface="Arial" panose="020B0604020202020204" pitchFamily="34" charset="0"/>
              </a:rPr>
              <a:t>Збереження біо-різноманіття та стале користування природними ресурсами</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PR8: </a:t>
            </a:r>
            <a:r>
              <a:rPr lang="az-Cyrl-AZ" sz="1400" dirty="0">
                <a:solidFill>
                  <a:schemeClr val="accent4"/>
                </a:solidFill>
                <a:latin typeface="Arial" panose="020B0604020202020204" pitchFamily="34" charset="0"/>
                <a:cs typeface="Arial" panose="020B0604020202020204" pitchFamily="34" charset="0"/>
              </a:rPr>
              <a:t>Культурна спадщина</a:t>
            </a:r>
          </a:p>
          <a:p>
            <a:pPr marL="285750" indent="-285750" eaLnBrk="1" fontAlgn="auto" hangingPunct="1">
              <a:spcBef>
                <a:spcPts val="0"/>
              </a:spcBef>
              <a:spcAft>
                <a:spcPts val="0"/>
              </a:spcAft>
              <a:buFont typeface="Arial" panose="020B0604020202020204" pitchFamily="34" charset="0"/>
              <a:buChar char="•"/>
              <a:defRPr/>
            </a:pPr>
            <a:r>
              <a:rPr lang="en-GB" sz="1400" b="1" dirty="0">
                <a:solidFill>
                  <a:schemeClr val="accent4"/>
                </a:solidFill>
                <a:latin typeface="Arial" panose="020B0604020202020204" pitchFamily="34" charset="0"/>
                <a:cs typeface="Arial" panose="020B0604020202020204" pitchFamily="34" charset="0"/>
              </a:rPr>
              <a:t>PR10: </a:t>
            </a:r>
            <a:r>
              <a:rPr lang="az-Cyrl-AZ" sz="1400" dirty="0">
                <a:solidFill>
                  <a:schemeClr val="accent4"/>
                </a:solidFill>
                <a:latin typeface="Arial" panose="020B0604020202020204" pitchFamily="34" charset="0"/>
                <a:cs typeface="Arial" panose="020B0604020202020204" pitchFamily="34" charset="0"/>
              </a:rPr>
              <a:t>Розголошення інформації та залучення зацікавлених сторін</a:t>
            </a:r>
          </a:p>
        </p:txBody>
      </p:sp>
      <p:sp>
        <p:nvSpPr>
          <p:cNvPr id="28" name="Rectangle 27">
            <a:extLst>
              <a:ext uri="{FF2B5EF4-FFF2-40B4-BE49-F238E27FC236}">
                <a16:creationId xmlns:a16="http://schemas.microsoft.com/office/drawing/2014/main" id="{ABC369F7-D171-48A9-AE40-7616C4A52D70}"/>
              </a:ext>
            </a:extLst>
          </p:cNvPr>
          <p:cNvSpPr/>
          <p:nvPr/>
        </p:nvSpPr>
        <p:spPr>
          <a:xfrm>
            <a:off x="5268913" y="1773238"/>
            <a:ext cx="3586162" cy="903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anchor="ctr"/>
          <a:lstStyle/>
          <a:p>
            <a:pPr eaLnBrk="1" fontAlgn="auto" hangingPunct="1">
              <a:spcBef>
                <a:spcPts val="0"/>
              </a:spcBef>
              <a:spcAft>
                <a:spcPts val="0"/>
              </a:spcAft>
              <a:defRPr/>
            </a:pPr>
            <a:r>
              <a:rPr lang="ru-RU" b="1" dirty="0">
                <a:solidFill>
                  <a:schemeClr val="bg1"/>
                </a:solidFill>
                <a:latin typeface="Arial" panose="020B0604020202020204" pitchFamily="34" charset="0"/>
                <a:ea typeface="Montserrat SemiBold" charset="0"/>
                <a:cs typeface="Arial" panose="020B0604020202020204" pitchFamily="34" charset="0"/>
              </a:rPr>
              <a:t>Вимоги ЄБРР до екологічних та соціальних показників проектів</a:t>
            </a:r>
          </a:p>
        </p:txBody>
      </p:sp>
      <p:sp>
        <p:nvSpPr>
          <p:cNvPr id="35846" name="Title 6"/>
          <p:cNvSpPr txBox="1">
            <a:spLocks noChangeArrowheads="1"/>
          </p:cNvSpPr>
          <p:nvPr/>
        </p:nvSpPr>
        <p:spPr bwMode="auto">
          <a:xfrm>
            <a:off x="2179638" y="620713"/>
            <a:ext cx="60404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az-Cyrl-AZ" altLang="uk-UA" sz="2400" b="1" dirty="0">
                <a:solidFill>
                  <a:schemeClr val="tx2"/>
                </a:solidFill>
                <a:latin typeface="Arial" panose="020B0604020202020204" pitchFamily="34" charset="0"/>
              </a:rPr>
              <a:t>Проектні вимоги </a:t>
            </a:r>
            <a:endParaRPr lang="en-GB" altLang="uk-UA" sz="2400" b="1" dirty="0">
              <a:solidFill>
                <a:schemeClr val="tx2"/>
              </a:solidFill>
              <a:latin typeface="Arial" panose="020B0604020202020204" pitchFamily="34" charset="0"/>
            </a:endParaRPr>
          </a:p>
        </p:txBody>
      </p:sp>
      <p:pic>
        <p:nvPicPr>
          <p:cNvPr id="35847" name="Image 2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950" y="4595813"/>
            <a:ext cx="1354138"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noChangeArrowheads="1"/>
          </p:cNvSpPr>
          <p:nvPr>
            <p:ph type="title"/>
          </p:nvPr>
        </p:nvSpPr>
        <p:spPr>
          <a:xfrm>
            <a:off x="2199856" y="392113"/>
            <a:ext cx="6867525" cy="1152525"/>
          </a:xfrm>
        </p:spPr>
        <p:txBody>
          <a:bodyPr/>
          <a:lstStyle/>
          <a:p>
            <a:r>
              <a:rPr lang="ru-RU" altLang="uk-UA" sz="2400" dirty="0" err="1" smtClean="0">
                <a:latin typeface="Arial" panose="020B0604020202020204" pitchFamily="34" charset="0"/>
              </a:rPr>
              <a:t>Оцінка</a:t>
            </a:r>
            <a:r>
              <a:rPr lang="ru-RU" altLang="uk-UA" sz="2400" dirty="0" smtClean="0">
                <a:latin typeface="Arial" panose="020B0604020202020204" pitchFamily="34" charset="0"/>
              </a:rPr>
              <a:t> </a:t>
            </a:r>
            <a:r>
              <a:rPr lang="ru-RU" altLang="uk-UA" sz="2400" dirty="0" err="1" smtClean="0">
                <a:latin typeface="Arial" panose="020B0604020202020204" pitchFamily="34" charset="0"/>
              </a:rPr>
              <a:t>екологічного</a:t>
            </a:r>
            <a:r>
              <a:rPr lang="ru-RU" altLang="uk-UA" sz="2400" dirty="0" smtClean="0">
                <a:latin typeface="Arial" panose="020B0604020202020204" pitchFamily="34" charset="0"/>
              </a:rPr>
              <a:t> та </a:t>
            </a:r>
            <a:r>
              <a:rPr lang="ru-RU" altLang="uk-UA" sz="2400" dirty="0" err="1" smtClean="0">
                <a:latin typeface="Arial" panose="020B0604020202020204" pitchFamily="34" charset="0"/>
              </a:rPr>
              <a:t>соціального</a:t>
            </a:r>
            <a:r>
              <a:rPr lang="ru-RU" altLang="uk-UA" sz="2400" dirty="0" smtClean="0">
                <a:latin typeface="Arial" panose="020B0604020202020204" pitchFamily="34" charset="0"/>
              </a:rPr>
              <a:t> </a:t>
            </a:r>
            <a:r>
              <a:rPr lang="ru-RU" altLang="uk-UA" sz="2400" dirty="0" err="1" smtClean="0">
                <a:latin typeface="Arial" panose="020B0604020202020204" pitchFamily="34" charset="0"/>
              </a:rPr>
              <a:t>впливів</a:t>
            </a:r>
            <a:r>
              <a:rPr lang="ru-RU" altLang="uk-UA" sz="2400" dirty="0" smtClean="0">
                <a:latin typeface="Arial" panose="020B0604020202020204" pitchFamily="34" charset="0"/>
              </a:rPr>
              <a:t> </a:t>
            </a:r>
            <a:br>
              <a:rPr lang="ru-RU" altLang="uk-UA" sz="2400" dirty="0" smtClean="0">
                <a:latin typeface="Arial" panose="020B0604020202020204" pitchFamily="34" charset="0"/>
              </a:rPr>
            </a:br>
            <a:r>
              <a:rPr lang="ru-RU" altLang="uk-UA" sz="2400" dirty="0" smtClean="0">
                <a:latin typeface="Arial" panose="020B0604020202020204" pitchFamily="34" charset="0"/>
              </a:rPr>
              <a:t>(ESIA)</a:t>
            </a:r>
            <a:endParaRPr lang="en-GB" altLang="uk-UA" sz="2400" dirty="0" smtClean="0">
              <a:latin typeface="Arial" panose="020B0604020202020204" pitchFamily="34" charset="0"/>
            </a:endParaRPr>
          </a:p>
        </p:txBody>
      </p:sp>
      <p:graphicFrame>
        <p:nvGraphicFramePr>
          <p:cNvPr id="5" name="Diagram 4">
            <a:extLst>
              <a:ext uri="{FF2B5EF4-FFF2-40B4-BE49-F238E27FC236}">
                <a16:creationId xmlns:a16="http://schemas.microsoft.com/office/drawing/2014/main" id="{EB420280-0079-4916-B9C2-C7169B778128}"/>
              </a:ext>
            </a:extLst>
          </p:cNvPr>
          <p:cNvGraphicFramePr/>
          <p:nvPr>
            <p:extLst>
              <p:ext uri="{D42A27DB-BD31-4B8C-83A1-F6EECF244321}">
                <p14:modId xmlns:p14="http://schemas.microsoft.com/office/powerpoint/2010/main" val="2588081498"/>
              </p:ext>
            </p:extLst>
          </p:nvPr>
        </p:nvGraphicFramePr>
        <p:xfrm>
          <a:off x="2199856" y="1207593"/>
          <a:ext cx="2832847" cy="5359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18FDA93-B168-499B-90A2-72A9249B8E0A}"/>
              </a:ext>
            </a:extLst>
          </p:cNvPr>
          <p:cNvSpPr txBox="1"/>
          <p:nvPr/>
        </p:nvSpPr>
        <p:spPr>
          <a:xfrm>
            <a:off x="5399088" y="1331913"/>
            <a:ext cx="3294062" cy="3170237"/>
          </a:xfrm>
          <a:prstGeom prst="rect">
            <a:avLst/>
          </a:prstGeom>
          <a:noFill/>
        </p:spPr>
        <p:txBody>
          <a:bodyPr>
            <a:spAutoFit/>
          </a:bodyPr>
          <a:lstStyle/>
          <a:p>
            <a:pPr eaLnBrk="1" fontAlgn="auto" hangingPunct="1">
              <a:spcBef>
                <a:spcPts val="0"/>
              </a:spcBef>
              <a:spcAft>
                <a:spcPts val="0"/>
              </a:spcAft>
              <a:defRPr/>
            </a:pPr>
            <a:r>
              <a:rPr lang="az-Cyrl-AZ" sz="1600" b="1" dirty="0">
                <a:solidFill>
                  <a:schemeClr val="accent1"/>
                </a:solidFill>
                <a:latin typeface="Arial" panose="020B0604020202020204" pitchFamily="34" charset="0"/>
                <a:cs typeface="Arial" panose="020B0604020202020204" pitchFamily="34" charset="0"/>
              </a:rPr>
              <a:t>Основна мета</a:t>
            </a:r>
          </a:p>
          <a:p>
            <a:pPr eaLnBrk="1" fontAlgn="auto" hangingPunct="1">
              <a:spcBef>
                <a:spcPts val="0"/>
              </a:spcBef>
              <a:spcAft>
                <a:spcPts val="0"/>
              </a:spcAft>
              <a:defRPr/>
            </a:pPr>
            <a:endParaRPr lang="en-GB" sz="16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Законодавчі рамки </a:t>
            </a: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Консультації сторін впливу</a:t>
            </a: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Розгляд альтернативних варіантів </a:t>
            </a:r>
            <a:r>
              <a:rPr lang="az-Cyrl-AZ" sz="1400" dirty="0" smtClean="0">
                <a:latin typeface="Arial" panose="020B0604020202020204" pitchFamily="34" charset="0"/>
                <a:cs typeface="Arial" panose="020B0604020202020204" pitchFamily="34" charset="0"/>
              </a:rPr>
              <a:t>Проєкту</a:t>
            </a:r>
            <a:endParaRPr lang="az-Cyrl-AZ"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Визначення базової лінії </a:t>
            </a: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Визначення вірогідних екологічних та соціальних впливів</a:t>
            </a: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Оцінка кумулятивного </a:t>
            </a:r>
            <a:r>
              <a:rPr lang="az-Cyrl-AZ" sz="1400" dirty="0" smtClean="0">
                <a:latin typeface="Arial" panose="020B0604020202020204" pitchFamily="34" charset="0"/>
                <a:cs typeface="Arial" panose="020B0604020202020204" pitchFamily="34" charset="0"/>
              </a:rPr>
              <a:t>впливу</a:t>
            </a:r>
          </a:p>
          <a:p>
            <a:pPr marL="285750" indent="-285750" eaLnBrk="1" fontAlgn="auto" hangingPunct="1">
              <a:spcBef>
                <a:spcPts val="0"/>
              </a:spcBef>
              <a:spcAft>
                <a:spcPts val="0"/>
              </a:spcAft>
              <a:buFont typeface="Arial" panose="020B0604020202020204" pitchFamily="34" charset="0"/>
              <a:buChar char="•"/>
              <a:defRPr/>
            </a:pPr>
            <a:r>
              <a:rPr lang="az-Cyrl-AZ" sz="1400" dirty="0" smtClean="0">
                <a:latin typeface="Arial" panose="020B0604020202020204" pitchFamily="34" charset="0"/>
                <a:cs typeface="Arial" panose="020B0604020202020204" pitchFamily="34" charset="0"/>
              </a:rPr>
              <a:t>Визначення </a:t>
            </a:r>
            <a:r>
              <a:rPr lang="az-Cyrl-AZ" sz="1400" dirty="0">
                <a:latin typeface="Arial" panose="020B0604020202020204" pitchFamily="34" charset="0"/>
                <a:cs typeface="Arial" panose="020B0604020202020204" pitchFamily="34" charset="0"/>
              </a:rPr>
              <a:t>заходів запобігання або зменшення наслідків негативних впливів </a:t>
            </a:r>
          </a:p>
          <a:p>
            <a:pPr marL="285750" indent="-285750" eaLnBrk="1" fontAlgn="auto" hangingPunct="1">
              <a:spcBef>
                <a:spcPts val="0"/>
              </a:spcBef>
              <a:spcAft>
                <a:spcPts val="0"/>
              </a:spcAft>
              <a:buFont typeface="Arial" panose="020B0604020202020204" pitchFamily="34" charset="0"/>
              <a:buChar char="•"/>
              <a:defRPr/>
            </a:pPr>
            <a:r>
              <a:rPr lang="az-Cyrl-AZ" sz="1400" dirty="0">
                <a:latin typeface="Arial" panose="020B0604020202020204" pitchFamily="34" charset="0"/>
                <a:cs typeface="Arial" panose="020B0604020202020204" pitchFamily="34" charset="0"/>
              </a:rPr>
              <a:t>Визначення заходів моніторингу</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cFqw6ObvsE.Uv6ubMZS6Q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ED2H2HNpE.nhj8gtT5Ss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cFqw6ObvsE.Uv6ubMZS6Q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a6ZgcsggEW9ZwhL2jcV.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pke.q3MRk.rxVEJ5Ati6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ED2H2HNpE.nhj8gtT5Ss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cFqw6ObvsE.Uv6ubMZS6Q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a6ZgcsggEW9ZwhL2jcV.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pke.q3MRk.rxVEJ5Ati6A"/>
</p:tagLst>
</file>

<file path=ppt/theme/theme1.xml><?xml version="1.0" encoding="utf-8"?>
<a:theme xmlns:a="http://schemas.openxmlformats.org/drawingml/2006/main" name="Blank">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Presentation_Template-HD_Arial_Times_4_3 ratio_blank.potx" id="{17D40DD4-97C6-44CE-9CE8-47CECA2E4500}" vid="{68B3A77C-BB6B-4B1D-8B9C-399CD7420A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69D8515A5ECD4C9735AD1A8F7B7208" ma:contentTypeVersion="13" ma:contentTypeDescription="Create a new document." ma:contentTypeScope="" ma:versionID="8b69f34ba844365f67f07764cd69756a">
  <xsd:schema xmlns:xsd="http://www.w3.org/2001/XMLSchema" xmlns:xs="http://www.w3.org/2001/XMLSchema" xmlns:p="http://schemas.microsoft.com/office/2006/metadata/properties" xmlns:ns3="196ff899-ce91-4616-b46f-846dfb7e942c" xmlns:ns4="195e2aa6-4a39-4957-8118-5a93aa0c41a3" targetNamespace="http://schemas.microsoft.com/office/2006/metadata/properties" ma:root="true" ma:fieldsID="7479ed12bb1cde17f976f1602b31ef9f" ns3:_="" ns4:_="">
    <xsd:import namespace="196ff899-ce91-4616-b46f-846dfb7e942c"/>
    <xsd:import namespace="195e2aa6-4a39-4957-8118-5a93aa0c41a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6ff899-ce91-4616-b46f-846dfb7e94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5e2aa6-4a39-4957-8118-5a93aa0c41a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F17AD-46A7-4A55-927F-A93F68AD9927}">
  <ds:schemaRefs>
    <ds:schemaRef ds:uri="http://purl.org/dc/dcmitype/"/>
    <ds:schemaRef ds:uri="196ff899-ce91-4616-b46f-846dfb7e942c"/>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195e2aa6-4a39-4957-8118-5a93aa0c41a3"/>
    <ds:schemaRef ds:uri="http://www.w3.org/XML/1998/namespace"/>
  </ds:schemaRefs>
</ds:datastoreItem>
</file>

<file path=customXml/itemProps2.xml><?xml version="1.0" encoding="utf-8"?>
<ds:datastoreItem xmlns:ds="http://schemas.openxmlformats.org/officeDocument/2006/customXml" ds:itemID="{D89FB13B-38F4-486C-99B8-A73C0E603D75}">
  <ds:schemaRefs>
    <ds:schemaRef ds:uri="http://schemas.microsoft.com/sharepoint/v3/contenttype/forms"/>
  </ds:schemaRefs>
</ds:datastoreItem>
</file>

<file path=customXml/itemProps3.xml><?xml version="1.0" encoding="utf-8"?>
<ds:datastoreItem xmlns:ds="http://schemas.openxmlformats.org/officeDocument/2006/customXml" ds:itemID="{AAB13D9A-AFD2-44DA-BD32-AC3321312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6ff899-ce91-4616-b46f-846dfb7e942c"/>
    <ds:schemaRef ds:uri="195e2aa6-4a39-4957-8118-5a93aa0c41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3227</TotalTime>
  <Words>2149</Words>
  <Application>Microsoft Office PowerPoint</Application>
  <PresentationFormat>Экран (4:3)</PresentationFormat>
  <Paragraphs>240</Paragraphs>
  <Slides>20</Slides>
  <Notes>18</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7" baseType="lpstr">
      <vt:lpstr>Arial</vt:lpstr>
      <vt:lpstr>Calibri</vt:lpstr>
      <vt:lpstr>Calibri Light</vt:lpstr>
      <vt:lpstr>Montserrat</vt:lpstr>
      <vt:lpstr>Montserrat SemiBold</vt:lpstr>
      <vt:lpstr>Blank</vt:lpstr>
      <vt:lpstr>Acrobat Document</vt:lpstr>
      <vt:lpstr>Презентация PowerPoint</vt:lpstr>
      <vt:lpstr>Екологічна та соціальна політика (ESP) ЄБРР, 2019 р. </vt:lpstr>
      <vt:lpstr>Location</vt:lpstr>
      <vt:lpstr>Приклади - діючий полігон ТПВ, та будівництво нового полігону ТПВ</vt:lpstr>
      <vt:lpstr>Приклади комплексу БМО відходів</vt:lpstr>
      <vt:lpstr>Фази будівництва</vt:lpstr>
      <vt:lpstr>Процес виконання Проекту (120-денний період розголошення інформації) </vt:lpstr>
      <vt:lpstr>Презентация PowerPoint</vt:lpstr>
      <vt:lpstr>Оцінка екологічного та соціального впливів  (ESIA)</vt:lpstr>
      <vt:lpstr>Якість повітря</vt:lpstr>
      <vt:lpstr>Шум та вібрація</vt:lpstr>
      <vt:lpstr>Екологія</vt:lpstr>
      <vt:lpstr>Культурна спадщина</vt:lpstr>
      <vt:lpstr>Ландшафт та  зовнішній вигляд</vt:lpstr>
      <vt:lpstr>Поверхневі води, Геологія та Гідрогеологія</vt:lpstr>
      <vt:lpstr>Соціальний вплив</vt:lpstr>
      <vt:lpstr>Матеріали, Ресурси та Відходи</vt:lpstr>
      <vt:lpstr>ЗМІНА КЛІМАТУ </vt:lpstr>
      <vt:lpstr>Відгуки</vt:lpstr>
      <vt:lpstr>Презентация PowerPoint</vt:lpstr>
    </vt:vector>
  </TitlesOfParts>
  <Company>WSP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Kreule, Jerome</dc:creator>
  <cp:lastModifiedBy>User</cp:lastModifiedBy>
  <cp:revision>125</cp:revision>
  <dcterms:created xsi:type="dcterms:W3CDTF">2020-03-10T14:42:11Z</dcterms:created>
  <dcterms:modified xsi:type="dcterms:W3CDTF">2020-05-19T13:21:08Z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0x0101004E69D8515A5ECD4C9735AD1A8F7B7208</vt:lpwstr>
  </property>
</Properties>
</file>